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3" r:id="rId14"/>
    <p:sldId id="275" r:id="rId15"/>
    <p:sldId id="276" r:id="rId16"/>
    <p:sldId id="279" r:id="rId17"/>
    <p:sldId id="285" r:id="rId18"/>
    <p:sldId id="286" r:id="rId19"/>
    <p:sldId id="287" r:id="rId20"/>
    <p:sldId id="288" r:id="rId2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64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slov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Uredite slog podnaslova matrice</a:t>
            </a:r>
            <a:endParaRPr kumimoji="0" lang="en-US"/>
          </a:p>
        </p:txBody>
      </p:sp>
      <p:sp>
        <p:nvSpPr>
          <p:cNvPr id="16" name="Ograda datum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146D5D-8480-41D4-B295-66572AC34C5A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2" name="Ograda no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5" name="Ograda številke diapozitiva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CAA6BFC-E39A-481E-AA86-0C19CDE72CA1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779C9D-ECCD-430B-ADF1-C4B4ADDEA254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CF46D-B361-4053-974A-7E1924B44DF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529F77-4E1E-44E8-A58B-597D1350142F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F85EA9-255C-477F-8614-61CEC9ADA35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3F8C52-16F7-4733-8158-2C23FD7F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slov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27" name="Ograda vsebine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E9DB8F-DDA8-4946-A88D-AFDD307264A6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19" name="Ograda no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5C610281-37B0-4615-8DA3-176CC3F964C6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besedila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9" name="Ograda datum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B08E2C-D24C-40AE-AE07-E642C68CCBC2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11" name="Ograda no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6" name="Ograda številke diapozitiva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7E2294-5702-4706-AEA0-2862CC185E5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slov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91AB10-2759-4A74-9B03-99D665E5BDED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50B31E-471E-465E-8770-5C69CC6D887C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slov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25" name="Ograda besedila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8" name="Ograda vsebine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0" name="Ograda datum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B7975-2D9E-453A-A283-29EBABA811F7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38AF72D3-1D7D-4197-81E4-3B97C544E8F3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1" name="Raven povezovalnik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slov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12" name="Ograda datum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CC4D1A-BFF8-49A7-BD92-E4AC4E995843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B6FD0-96A4-4C7A-920B-B88E08C93C0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113DD0-3E71-47BB-B4D9-4B18492515DC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24" name="Ograda no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0CE963-862E-4F5E-A6C0-60AC31DE980D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aven povezovalnik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slov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  <p:sp>
        <p:nvSpPr>
          <p:cNvPr id="14" name="Ograda vsebine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l-SI"/>
              <a:t>Uredite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5" name="Ograda datum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522300-E987-407B-90AD-27FC1EE6205D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29" name="Ograda no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797915-BDA3-41D1-A465-9CCFE9249CD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grada slike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A72AE3-2A7D-49B3-B461-A5F752E4E1DE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31" name="Ograda številke diapozitiva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309E4-8F70-4C38-B4BF-7133D43DC3BB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7" name="Naslov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26" name="Ograda besedila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Uredite sloge besedila matrice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aven povezovalnik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Ograda besedila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Uredite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1" name="Ograda datum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A096232-7350-4743-BF7F-9DA7DBD01EE3}" type="datetimeFigureOut">
              <a:rPr lang="sl-SI" smtClean="0"/>
              <a:pPr>
                <a:defRPr/>
              </a:pPr>
              <a:t>12. 04. 2018</a:t>
            </a:fld>
            <a:endParaRPr lang="sl-SI"/>
          </a:p>
        </p:txBody>
      </p:sp>
      <p:sp>
        <p:nvSpPr>
          <p:cNvPr id="28" name="Ograda no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5C8AE47-97AC-42EA-BE44-4CF753A9B935}" type="slidenum">
              <a:rPr lang="sl-SI" smtClean="0"/>
              <a:pPr>
                <a:defRPr/>
              </a:pPr>
              <a:t>‹#›</a:t>
            </a:fld>
            <a:endParaRPr lang="sl-SI"/>
          </a:p>
        </p:txBody>
      </p:sp>
      <p:sp>
        <p:nvSpPr>
          <p:cNvPr id="10" name="Ograda naslova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l-SI"/>
              <a:t>Uredite slog naslova matrice</a:t>
            </a:r>
            <a:endParaRPr kumimoji="0" lang="en-US"/>
          </a:p>
        </p:txBody>
      </p:sp>
      <p:sp>
        <p:nvSpPr>
          <p:cNvPr id="9" name="Raven povezovalnik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aven povezovalnik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11188" y="1052513"/>
            <a:ext cx="7772400" cy="14700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l-SI" sz="5400" b="1" dirty="0">
                <a:latin typeface="Calibri" pitchFamily="34" charset="0"/>
                <a:cs typeface="Calibri" pitchFamily="34" charset="0"/>
              </a:rPr>
              <a:t>ODGOVORNO RAVNANJE Z ODPADKI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482307"/>
              </p:ext>
            </p:extLst>
          </p:nvPr>
        </p:nvGraphicFramePr>
        <p:xfrm>
          <a:off x="4499992" y="2708920"/>
          <a:ext cx="31448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Clip" r:id="rId3" imgW="1455725" imgH="1799539" progId="">
                  <p:embed/>
                </p:oleObj>
              </mc:Choice>
              <mc:Fallback>
                <p:oleObj name="Clip" r:id="rId3" imgW="1455725" imgH="1799539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2708920"/>
                        <a:ext cx="3144838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Odpadki dobijo novo življenje ...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STEKLO</a:t>
            </a:r>
            <a:r>
              <a:rPr lang="sl-SI" dirty="0">
                <a:latin typeface="Calibri" pitchFamily="34" charset="0"/>
                <a:cs typeface="Calibri" pitchFamily="34" charset="0"/>
              </a:rPr>
              <a:t> ostane za vedno na odlagališču.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	Namesto tam naj zaživi v:</a:t>
            </a: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frnikolah,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delih cestišča,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deskah za deskanje,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dekorativnih ploščicah.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2" name="Picture 4" descr="kul zmajko gleda v l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3251200"/>
            <a:ext cx="2924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solidFill>
                  <a:srgbClr val="FFAD5B"/>
                </a:solidFill>
              </a:rPr>
              <a:t>Biološki odpadki</a:t>
            </a:r>
            <a:endParaRPr lang="en-US" sz="4000" b="1" dirty="0">
              <a:solidFill>
                <a:srgbClr val="FFAD5B"/>
              </a:solidFill>
            </a:endParaRPr>
          </a:p>
        </p:txBody>
      </p:sp>
      <p:pic>
        <p:nvPicPr>
          <p:cNvPr id="13315" name="Picture 6" descr="biozabojni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8179" y="1554163"/>
            <a:ext cx="6560042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Biološki odpadki so ...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266928" cy="4997152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sl-SI" sz="2800" dirty="0">
                <a:latin typeface="Calibri" pitchFamily="34" charset="0"/>
                <a:cs typeface="Calibri" pitchFamily="34" charset="0"/>
              </a:rPr>
              <a:t>… doma v rjavem zabojniku. </a:t>
            </a:r>
          </a:p>
          <a:p>
            <a:pPr eaLnBrk="1" hangingPunct="1">
              <a:buFontTx/>
              <a:buNone/>
              <a:defRPr/>
            </a:pPr>
            <a:r>
              <a:rPr lang="sl-SI" sz="2800" dirty="0">
                <a:latin typeface="Calibri" pitchFamily="34" charset="0"/>
                <a:cs typeface="Calibri" pitchFamily="34" charset="0"/>
              </a:rPr>
              <a:t>Vanj odlagajte:</a:t>
            </a: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jajčne lupine,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zelenjavne odpadke,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</a:t>
            </a:r>
            <a:r>
              <a:rPr lang="sl-SI" dirty="0" err="1">
                <a:latin typeface="Calibri" pitchFamily="34" charset="0"/>
                <a:cs typeface="Calibri" pitchFamily="34" charset="0"/>
              </a:rPr>
              <a:t>netekoče</a:t>
            </a:r>
            <a:r>
              <a:rPr lang="sl-SI" dirty="0">
                <a:latin typeface="Calibri" pitchFamily="34" charset="0"/>
                <a:cs typeface="Calibri" pitchFamily="34" charset="0"/>
              </a:rPr>
              <a:t> ostanke hrane, 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olupke in ostanke sadja,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papirnate vrečke in robčke,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vrtne odpadke (rože, listje, </a:t>
            </a:r>
            <a:br>
              <a:rPr lang="sl-SI" dirty="0">
                <a:latin typeface="Calibri" pitchFamily="34" charset="0"/>
                <a:cs typeface="Calibri" pitchFamily="34" charset="0"/>
              </a:rPr>
            </a:br>
            <a:r>
              <a:rPr lang="sl-SI" dirty="0">
                <a:latin typeface="Calibri" pitchFamily="34" charset="0"/>
                <a:cs typeface="Calibri" pitchFamily="34" charset="0"/>
              </a:rPr>
              <a:t>pokošeno travo, plevel).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1" name="Picture 5" descr="kompo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6666" y="3224212"/>
            <a:ext cx="3306762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Nevarni odpadki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>
          <a:xfrm>
            <a:off x="684213" y="2060575"/>
            <a:ext cx="5699125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V gospodinjstvih je vedno več nevarnih odpadkov (npr. baterije, barve, čistila, olja ...).</a:t>
            </a:r>
          </a:p>
        </p:txBody>
      </p:sp>
      <p:pic>
        <p:nvPicPr>
          <p:cNvPr id="15364" name="Picture 10" descr="kul zmajko gleda v l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3257550"/>
            <a:ext cx="2924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l-SI" sz="4000" b="1" dirty="0">
                <a:latin typeface="Calibri" pitchFamily="34" charset="0"/>
                <a:cs typeface="Calibri" pitchFamily="34" charset="0"/>
              </a:rPr>
              <a:t>IZDELAVA IZDELKA IZ ODPADNEGA MATERIALA</a:t>
            </a:r>
            <a:br>
              <a:rPr lang="sl-SI" sz="4000" b="1" dirty="0">
                <a:latin typeface="Calibri" pitchFamily="34" charset="0"/>
                <a:cs typeface="Calibri" pitchFamily="34" charset="0"/>
              </a:rPr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>
              <a:buFont typeface="Arial" charset="0"/>
              <a:buNone/>
              <a:defRPr/>
            </a:pPr>
            <a:r>
              <a:rPr lang="sl-SI" sz="3000" dirty="0">
                <a:latin typeface="Calibri" pitchFamily="34" charset="0"/>
                <a:cs typeface="Calibri" pitchFamily="34" charset="0"/>
              </a:rPr>
              <a:t>– Likovni motiv je vozilo ali uporaben izdelek za dom. </a:t>
            </a:r>
          </a:p>
          <a:p>
            <a:pPr algn="just">
              <a:buFont typeface="Arial" charset="0"/>
              <a:buNone/>
              <a:defRPr/>
            </a:pPr>
            <a:r>
              <a:rPr lang="sl-SI" sz="3000" dirty="0">
                <a:latin typeface="Calibri" pitchFamily="34" charset="0"/>
                <a:cs typeface="Calibri" pitchFamily="34" charset="0"/>
              </a:rPr>
              <a:t>– Uporabi vse vrste odpadkov.</a:t>
            </a:r>
          </a:p>
          <a:p>
            <a:pPr algn="just">
              <a:buFont typeface="Arial" charset="0"/>
              <a:buNone/>
              <a:defRPr/>
            </a:pPr>
            <a:r>
              <a:rPr lang="sl-SI" sz="3000" dirty="0">
                <a:latin typeface="Calibri" pitchFamily="34" charset="0"/>
                <a:cs typeface="Calibri" pitchFamily="34" charset="0"/>
              </a:rPr>
              <a:t>– V skupini naredite načrt izdelka in si razdelite naloge.</a:t>
            </a:r>
          </a:p>
          <a:p>
            <a:pPr algn="just">
              <a:buFont typeface="Arial" charset="0"/>
              <a:buNone/>
              <a:defRPr/>
            </a:pPr>
            <a:r>
              <a:rPr lang="sl-SI" sz="3000" dirty="0">
                <a:latin typeface="Calibri" pitchFamily="34" charset="0"/>
                <a:cs typeface="Calibri" pitchFamily="34" charset="0"/>
              </a:rPr>
              <a:t>– Izmenjajte si materiale z drugimi skupinami.</a:t>
            </a:r>
          </a:p>
          <a:p>
            <a:pPr algn="just">
              <a:buFont typeface="Arial" charset="0"/>
              <a:buNone/>
              <a:defRPr/>
            </a:pPr>
            <a:r>
              <a:rPr lang="sl-SI" sz="3000" dirty="0">
                <a:latin typeface="Calibri" pitchFamily="34" charset="0"/>
                <a:cs typeface="Calibri" pitchFamily="34" charset="0"/>
              </a:rPr>
              <a:t>– Izdelek naj bo dovolj velik, stabilen in narejen iz različnih materialov.</a:t>
            </a:r>
          </a:p>
          <a:p>
            <a:pPr algn="just">
              <a:buFont typeface="Arial" charset="0"/>
              <a:buNone/>
              <a:defRPr/>
            </a:pPr>
            <a:r>
              <a:rPr lang="sl-SI" sz="3000" dirty="0">
                <a:latin typeface="Calibri" pitchFamily="34" charset="0"/>
                <a:cs typeface="Calibri" pitchFamily="34" charset="0"/>
              </a:rPr>
              <a:t>–  Bodite izvirni in ustvarjalni.</a:t>
            </a:r>
          </a:p>
          <a:p>
            <a:pPr algn="just">
              <a:buFont typeface="Arial" charset="0"/>
              <a:buNone/>
              <a:defRPr/>
            </a:pPr>
            <a:r>
              <a:rPr lang="sl-SI" sz="3000" dirty="0">
                <a:latin typeface="Calibri" pitchFamily="34" charset="0"/>
                <a:cs typeface="Calibri" pitchFamily="34" charset="0"/>
              </a:rPr>
              <a:t>–  Uporabite domišljijo.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ndrejka\Desktop\lvz\slike 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500188"/>
            <a:ext cx="6683375" cy="509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NEKAJ PRIMEROV 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C:\Users\Andrejka\Desktop\lvz\eko-delavnice_50563110460.jpg"/>
          <p:cNvPicPr>
            <a:picLocks noChangeAspect="1" noChangeArrowheads="1"/>
          </p:cNvPicPr>
          <p:nvPr/>
        </p:nvPicPr>
        <p:blipFill>
          <a:blip r:embed="rId2" cstate="print"/>
          <a:srcRect t="5580" b="7030"/>
          <a:stretch>
            <a:fillRect/>
          </a:stretch>
        </p:blipFill>
        <p:spPr bwMode="auto">
          <a:xfrm>
            <a:off x="611188" y="1052513"/>
            <a:ext cx="7869237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vdc-kranj.com/_foto/2011_05_26_Aktivnosti_Skofja_Lokam/01/DSC000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404813"/>
            <a:ext cx="76009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Slika 1" descr="C:\Users\Medita\Pictures\2013-01-21 13.25.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857250"/>
            <a:ext cx="77152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Slika 1" descr="C:\Users\Medita\Pictures\2013-01-21 13.24.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857250"/>
            <a:ext cx="792956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Odgovorno ravnanje z odpadki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553200" cy="4525963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  <a:defRPr/>
            </a:pPr>
            <a:r>
              <a:rPr lang="sl-SI" b="1" i="1" dirty="0">
                <a:latin typeface="Calibri" pitchFamily="34" charset="0"/>
                <a:cs typeface="Calibri" pitchFamily="34" charset="0"/>
              </a:rPr>
              <a:t>ZAKAJ?   </a:t>
            </a:r>
          </a:p>
          <a:p>
            <a:pPr eaLnBrk="1" hangingPunct="1">
              <a:defRPr/>
            </a:pPr>
            <a:endParaRPr lang="sl-SI" b="1" i="1" dirty="0">
              <a:latin typeface="Calibri" pitchFamily="34" charset="0"/>
              <a:cs typeface="Calibri" pitchFamily="34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Veliko odpadkov je še uporabnih.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Tako varčujemo z energijo.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Ohranjamo naravne vire.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–  Odlagališča niso neomejena.</a:t>
            </a:r>
          </a:p>
          <a:p>
            <a:pPr eaLnBrk="1" hangingPunct="1">
              <a:buFontTx/>
              <a:buChar char="-"/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eaLnBrk="1" hangingPunct="1">
              <a:buFontTx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Skrbite za okolje, v katerem živite.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100" name="Picture 2" descr="kul zmajko gleda v lev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09482" y="3573016"/>
            <a:ext cx="2667963" cy="3284984"/>
          </a:xfrm>
        </p:spPr>
      </p:pic>
    </p:spTree>
  </p:cSld>
  <p:clrMapOvr>
    <a:masterClrMapping/>
  </p:clrMapOvr>
  <p:transition advClick="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Slika 1" descr="C:\Users\Medita\Pictures\tehnika-izdelki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928688"/>
            <a:ext cx="70723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Odgovorno ravnanje z odpadki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275388" cy="4525963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Odgovorno ravnanje je </a:t>
            </a:r>
            <a:r>
              <a:rPr lang="sl-SI" b="1" i="1" dirty="0">
                <a:latin typeface="Calibri" pitchFamily="34" charset="0"/>
                <a:cs typeface="Calibri" pitchFamily="34" charset="0"/>
              </a:rPr>
              <a:t>ločevanje</a:t>
            </a:r>
            <a:r>
              <a:rPr lang="sl-SI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Vsi odpadki ne sodijo v samo en zabojnik. </a:t>
            </a:r>
          </a:p>
          <a:p>
            <a:pPr>
              <a:lnSpc>
                <a:spcPct val="90000"/>
              </a:lnSpc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Ločujte: </a:t>
            </a:r>
          </a:p>
          <a:p>
            <a:pPr marL="457200" lvl="1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sl-SI" sz="3200" b="1" dirty="0">
                <a:latin typeface="Calibri" pitchFamily="34" charset="0"/>
                <a:cs typeface="Calibri" pitchFamily="34" charset="0"/>
              </a:rPr>
              <a:t>–  papir,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sl-SI" sz="3200" b="1" dirty="0">
                <a:latin typeface="Calibri" pitchFamily="34" charset="0"/>
                <a:cs typeface="Calibri" pitchFamily="34" charset="0"/>
              </a:rPr>
              <a:t>–  steklo,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sl-SI" sz="3200" b="1" dirty="0">
                <a:latin typeface="Calibri" pitchFamily="34" charset="0"/>
                <a:cs typeface="Calibri" pitchFamily="34" charset="0"/>
              </a:rPr>
              <a:t>–  drugo embalažo in </a:t>
            </a:r>
          </a:p>
          <a:p>
            <a:pPr lvl="1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sl-SI" sz="3200" b="1" dirty="0">
                <a:latin typeface="Calibri" pitchFamily="34" charset="0"/>
                <a:cs typeface="Calibri" pitchFamily="34" charset="0"/>
              </a:rPr>
              <a:t>–  biološke odpadke.</a:t>
            </a:r>
            <a:endParaRPr lang="en-US" sz="3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24" name="Picture 4" descr="kul zmajko gleda v lev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084168" y="3035653"/>
            <a:ext cx="2664296" cy="3280469"/>
          </a:xfr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Zabojnik ni le eden!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5" descr="papir,steklo,embalaz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Odpadki dobijo novo življenje ...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3" descr="MCj0398067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349500"/>
            <a:ext cx="2979737" cy="3024188"/>
          </a:xfrm>
        </p:spPr>
      </p:pic>
      <p:pic>
        <p:nvPicPr>
          <p:cNvPr id="7172" name="Picture 31" descr="MCj0280881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2276475"/>
            <a:ext cx="3744913" cy="3016250"/>
          </a:xfrm>
        </p:spPr>
      </p:pic>
      <p:pic>
        <p:nvPicPr>
          <p:cNvPr id="7173" name="Picture 27" descr="MCj03971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284538"/>
            <a:ext cx="1873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Odpadki dobijo novo življenje ...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Arial" charset="0"/>
              <a:buNone/>
              <a:defRPr/>
            </a:pPr>
            <a:r>
              <a:rPr lang="sl-SI" b="1" dirty="0">
                <a:latin typeface="Calibri" pitchFamily="34" charset="0"/>
                <a:cs typeface="Calibri" pitchFamily="34" charset="0"/>
              </a:rPr>
              <a:t>PLASTENKE</a:t>
            </a:r>
          </a:p>
          <a:p>
            <a:pPr eaLnBrk="1" hangingPunct="1"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Če jih po malici odvržete v zabojnik z </a:t>
            </a:r>
            <a:r>
              <a:rPr lang="sl-SI" b="1" dirty="0">
                <a:latin typeface="Calibri" pitchFamily="34" charset="0"/>
                <a:cs typeface="Calibri" pitchFamily="34" charset="0"/>
              </a:rPr>
              <a:t>rumenim pokrovom</a:t>
            </a:r>
            <a:r>
              <a:rPr lang="sl-SI" dirty="0">
                <a:latin typeface="Calibri" pitchFamily="34" charset="0"/>
                <a:cs typeface="Calibri" pitchFamily="34" charset="0"/>
              </a:rPr>
              <a:t>, lahko iz njih nastanejo:</a:t>
            </a: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preproge,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klopi in ograje,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okrasni predmeti.</a:t>
            </a:r>
          </a:p>
        </p:txBody>
      </p:sp>
      <p:pic>
        <p:nvPicPr>
          <p:cNvPr id="8196" name="Picture 4" descr="kul zmajko gleda v l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3251200"/>
            <a:ext cx="2924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Odpadki dobijo novo življenje ...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9" name="Picture 14" descr="MPj0400989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133600"/>
            <a:ext cx="2433638" cy="3203575"/>
          </a:xfrm>
        </p:spPr>
      </p:pic>
      <p:pic>
        <p:nvPicPr>
          <p:cNvPr id="9220" name="Picture 24" descr="MPj040694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95963" y="2205038"/>
            <a:ext cx="2447925" cy="3121025"/>
          </a:xfrm>
        </p:spPr>
      </p:pic>
      <p:pic>
        <p:nvPicPr>
          <p:cNvPr id="9221" name="Picture 6" descr="MCj03971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3284538"/>
            <a:ext cx="1873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Odpadki dobijo novo življenje ...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l-SI" dirty="0">
                <a:latin typeface="Calibri" pitchFamily="34" charset="0"/>
                <a:cs typeface="Calibri" pitchFamily="34" charset="0"/>
              </a:rPr>
              <a:t>Bodite pozorni, kam odvržete </a:t>
            </a:r>
            <a:r>
              <a:rPr lang="sl-SI" b="1" dirty="0">
                <a:latin typeface="Calibri" pitchFamily="34" charset="0"/>
                <a:cs typeface="Calibri" pitchFamily="34" charset="0"/>
              </a:rPr>
              <a:t>PLOČEVINKE, </a:t>
            </a:r>
            <a:r>
              <a:rPr lang="sl-SI" dirty="0">
                <a:latin typeface="Calibri" pitchFamily="34" charset="0"/>
                <a:cs typeface="Calibri" pitchFamily="34" charset="0"/>
              </a:rPr>
              <a:t>ker so te surovina za izdelavo:</a:t>
            </a:r>
          </a:p>
          <a:p>
            <a:pPr eaLnBrk="1" hangingPunct="1">
              <a:defRPr/>
            </a:pPr>
            <a:endParaRPr lang="sl-SI" dirty="0">
              <a:latin typeface="Calibri" pitchFamily="34" charset="0"/>
              <a:cs typeface="Calibri" pitchFamily="34" charset="0"/>
            </a:endParaRPr>
          </a:p>
          <a:p>
            <a:pPr marL="457200" lvl="1" indent="0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stolov,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bele tehnike,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kuhinjske posode,</a:t>
            </a:r>
          </a:p>
          <a:p>
            <a:pPr lvl="1" eaLnBrk="1" hangingPunct="1">
              <a:buFont typeface="Arial" charset="0"/>
              <a:buNone/>
              <a:defRPr/>
            </a:pPr>
            <a:r>
              <a:rPr lang="sl-SI" sz="3200" dirty="0">
                <a:latin typeface="Calibri" pitchFamily="34" charset="0"/>
                <a:cs typeface="Calibri" pitchFamily="34" charset="0"/>
              </a:rPr>
              <a:t>–  delov koles in avtomobilov.</a:t>
            </a:r>
            <a:endParaRPr lang="en-US" sz="3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4" name="Picture 4" descr="kul zmajko gleda v lev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2852936"/>
            <a:ext cx="29241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l-SI" sz="4000" b="1" dirty="0">
                <a:latin typeface="Calibri" pitchFamily="34" charset="0"/>
                <a:cs typeface="Calibri" pitchFamily="34" charset="0"/>
              </a:rPr>
              <a:t>Odpadki dobijo novo življenje ...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7" name="Picture 16" descr="MPj04024730000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2420938"/>
            <a:ext cx="2962275" cy="2260600"/>
          </a:xfrm>
        </p:spPr>
      </p:pic>
      <p:pic>
        <p:nvPicPr>
          <p:cNvPr id="11268" name="Picture 14" descr="MPj040048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67400" y="2420938"/>
            <a:ext cx="3057525" cy="2232025"/>
          </a:xfrm>
        </p:spPr>
      </p:pic>
      <p:pic>
        <p:nvPicPr>
          <p:cNvPr id="11269" name="Picture 4" descr="MCj039716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3141663"/>
            <a:ext cx="187325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tovanje">
  <a:themeElements>
    <a:clrScheme name="Potovanj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otovanj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otovanj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126</TotalTime>
  <Words>313</Words>
  <Application>Microsoft Office PowerPoint</Application>
  <PresentationFormat>Diaprojekcija na zaslonu (4:3)</PresentationFormat>
  <Paragraphs>65</Paragraphs>
  <Slides>20</Slides>
  <Notes>0</Notes>
  <HiddenSlides>0</HiddenSlides>
  <MMClips>0</MMClips>
  <ScaleCrop>false</ScaleCrop>
  <HeadingPairs>
    <vt:vector size="8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7" baseType="lpstr">
      <vt:lpstr>Arial</vt:lpstr>
      <vt:lpstr>Calibri</vt:lpstr>
      <vt:lpstr>Franklin Gothic Book</vt:lpstr>
      <vt:lpstr>Franklin Gothic Medium</vt:lpstr>
      <vt:lpstr>Wingdings 2</vt:lpstr>
      <vt:lpstr>Potovanje</vt:lpstr>
      <vt:lpstr>Clip</vt:lpstr>
      <vt:lpstr>ODGOVORNO RAVNANJE Z ODPADKI</vt:lpstr>
      <vt:lpstr>Odgovorno ravnanje z odpadki</vt:lpstr>
      <vt:lpstr>Odgovorno ravnanje z odpadki</vt:lpstr>
      <vt:lpstr>Zabojnik ni le eden!</vt:lpstr>
      <vt:lpstr>Odpadki dobijo novo življenje ...</vt:lpstr>
      <vt:lpstr>Odpadki dobijo novo življenje ...</vt:lpstr>
      <vt:lpstr>Odpadki dobijo novo življenje ...</vt:lpstr>
      <vt:lpstr>Odpadki dobijo novo življenje ...</vt:lpstr>
      <vt:lpstr>Odpadki dobijo novo življenje ...</vt:lpstr>
      <vt:lpstr>Odpadki dobijo novo življenje ...</vt:lpstr>
      <vt:lpstr>Biološki odpadki</vt:lpstr>
      <vt:lpstr>Biološki odpadki so ...</vt:lpstr>
      <vt:lpstr>Nevarni odpadki</vt:lpstr>
      <vt:lpstr>IZDELAVA IZDELKA IZ ODPADNEGA MATERIALA </vt:lpstr>
      <vt:lpstr>NEKAJ PRIMEROV 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ODGOVORNO RAVNANJE Z ODPADKI</dc:title>
  <dc:creator>Andrejka</dc:creator>
  <cp:lastModifiedBy>Ajda Hedzet</cp:lastModifiedBy>
  <cp:revision>24</cp:revision>
  <dcterms:created xsi:type="dcterms:W3CDTF">2013-04-08T19:26:42Z</dcterms:created>
  <dcterms:modified xsi:type="dcterms:W3CDTF">2018-04-12T16:32:33Z</dcterms:modified>
</cp:coreProperties>
</file>