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52" d="100"/>
          <a:sy n="52" d="100"/>
        </p:scale>
        <p:origin x="64" y="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aven povezovalnik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Naslov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9" name="Podnaslov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sl-SI"/>
              <a:t>Uredite slog podnaslova matrice</a:t>
            </a:r>
            <a:endParaRPr kumimoji="0" lang="en-US"/>
          </a:p>
        </p:txBody>
      </p:sp>
      <p:sp>
        <p:nvSpPr>
          <p:cNvPr id="16" name="Ograda datuma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2" name="Ograda noge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5" name="Ograda številke diapozitiva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vpični naslov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3" name="Ograda navpičnega besedila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4" name="Ograda datum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Naslov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27" name="Ograda vsebine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25" name="Ograda datum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19" name="Ograda noge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sl-SI"/>
          </a:p>
        </p:txBody>
      </p:sp>
      <p:sp>
        <p:nvSpPr>
          <p:cNvPr id="16" name="Ograda številke diapozitiva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Glava odsek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aven povezovalnik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Ograda besedila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sl-SI"/>
              <a:t>Uredite sloge besedila matrice</a:t>
            </a:r>
          </a:p>
        </p:txBody>
      </p:sp>
      <p:sp>
        <p:nvSpPr>
          <p:cNvPr id="19" name="Ograda datuma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11" name="Ograda noge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16" name="Ograda številke diapozitiva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8" name="Naslov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sl-SI"/>
              <a:t>Uredite slog naslova matrice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Naslov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14" name="Ograda vsebine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13" name="Ograda vsebine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21" name="Ograda datuma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10" name="Ograda noge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1" name="Ograda številke diapoz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Naslov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13" name="Ograda besedila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/>
              <a:t>Uredite sloge besedila matrice</a:t>
            </a:r>
          </a:p>
        </p:txBody>
      </p:sp>
      <p:sp>
        <p:nvSpPr>
          <p:cNvPr id="25" name="Ograda besedila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sl-SI"/>
              <a:t>Uredite sloge besedila matrice</a:t>
            </a:r>
          </a:p>
        </p:txBody>
      </p:sp>
      <p:sp>
        <p:nvSpPr>
          <p:cNvPr id="4" name="Ograda vsebine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28" name="Ograda vsebine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10" name="Ograda datuma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6" name="Ograda no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1" name="Raven povezovalnik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Naslov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12" name="Ograda datum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21" name="Ograda noge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Ograda številke diapoz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grada datum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24" name="Ograda noge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aven povezovalnik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Naslov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26" name="Ograda besedila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sl-SI"/>
              <a:t>Uredite sloge besedila matrice</a:t>
            </a:r>
          </a:p>
        </p:txBody>
      </p:sp>
      <p:sp>
        <p:nvSpPr>
          <p:cNvPr id="14" name="Ograda vsebine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sl-SI"/>
              <a:t>Uredite sloge besedila matrice</a:t>
            </a:r>
          </a:p>
          <a:p>
            <a:pPr lvl="1" eaLnBrk="1" latinLnBrk="0" hangingPunct="1"/>
            <a:r>
              <a:rPr lang="sl-SI"/>
              <a:t>Druga raven</a:t>
            </a:r>
          </a:p>
          <a:p>
            <a:pPr lvl="2" eaLnBrk="1" latinLnBrk="0" hangingPunct="1"/>
            <a:r>
              <a:rPr lang="sl-SI"/>
              <a:t>Tretja raven</a:t>
            </a:r>
          </a:p>
          <a:p>
            <a:pPr lvl="3" eaLnBrk="1" latinLnBrk="0" hangingPunct="1"/>
            <a:r>
              <a:rPr lang="sl-SI"/>
              <a:t>Četrta raven</a:t>
            </a:r>
          </a:p>
          <a:p>
            <a:pPr lvl="4" eaLnBrk="1" latinLnBrk="0" hangingPunct="1"/>
            <a:r>
              <a:rPr lang="sl-SI"/>
              <a:t>Peta raven</a:t>
            </a:r>
            <a:endParaRPr kumimoji="0" lang="en-US"/>
          </a:p>
        </p:txBody>
      </p:sp>
      <p:sp>
        <p:nvSpPr>
          <p:cNvPr id="25" name="Ograda datuma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29" name="Ograda noge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Ograda številke diapoz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grada slike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sl-SI"/>
              <a:t>Kliknite ikono, če želite dodati sliko</a:t>
            </a:r>
            <a:endParaRPr kumimoji="0" lang="en-US" dirty="0"/>
          </a:p>
        </p:txBody>
      </p:sp>
      <p:sp>
        <p:nvSpPr>
          <p:cNvPr id="7" name="Ograda datum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5" name="Ograda no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1" name="Ograda številke diapozitiva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7" name="Naslov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26" name="Ograda besedila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sl-SI"/>
              <a:t>Uredite sloge besedila matrice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aven povezovalnik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Ograda besedila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sl-SI"/>
              <a:t>Uredite sloge besedila matrice</a:t>
            </a:r>
          </a:p>
          <a:p>
            <a:pPr lvl="1" eaLnBrk="1" latinLnBrk="0" hangingPunct="1"/>
            <a:r>
              <a:rPr kumimoji="0" lang="sl-SI"/>
              <a:t>Druga raven</a:t>
            </a:r>
          </a:p>
          <a:p>
            <a:pPr lvl="2" eaLnBrk="1" latinLnBrk="0" hangingPunct="1"/>
            <a:r>
              <a:rPr kumimoji="0" lang="sl-SI"/>
              <a:t>Tretja raven</a:t>
            </a:r>
          </a:p>
          <a:p>
            <a:pPr lvl="3" eaLnBrk="1" latinLnBrk="0" hangingPunct="1"/>
            <a:r>
              <a:rPr kumimoji="0" lang="sl-SI"/>
              <a:t>Četrta raven</a:t>
            </a:r>
          </a:p>
          <a:p>
            <a:pPr lvl="4" eaLnBrk="1" latinLnBrk="0" hangingPunct="1"/>
            <a:r>
              <a:rPr kumimoji="0" lang="sl-SI"/>
              <a:t>Peta raven</a:t>
            </a:r>
            <a:endParaRPr kumimoji="0" lang="en-US"/>
          </a:p>
        </p:txBody>
      </p:sp>
      <p:sp>
        <p:nvSpPr>
          <p:cNvPr id="11" name="Ograda datuma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EB49199F-6645-43AA-8E97-5B59E2CAB30D}" type="datetimeFigureOut">
              <a:rPr lang="sl-SI" smtClean="0"/>
              <a:pPr/>
              <a:t>12. 04. 2018</a:t>
            </a:fld>
            <a:endParaRPr lang="sl-SI"/>
          </a:p>
        </p:txBody>
      </p:sp>
      <p:sp>
        <p:nvSpPr>
          <p:cNvPr id="28" name="Ograda noge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5" name="Ograda številke diapozitiva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782CC47-0EDE-4949-8E41-02EB60357DE0}" type="slidenum">
              <a:rPr lang="sl-SI" smtClean="0"/>
              <a:pPr/>
              <a:t>‹#›</a:t>
            </a:fld>
            <a:endParaRPr lang="sl-SI"/>
          </a:p>
        </p:txBody>
      </p:sp>
      <p:sp>
        <p:nvSpPr>
          <p:cNvPr id="10" name="Ograda naslova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sl-SI"/>
              <a:t>Uredite slog naslova matrice</a:t>
            </a:r>
            <a:endParaRPr kumimoji="0" lang="en-US"/>
          </a:p>
        </p:txBody>
      </p:sp>
      <p:sp>
        <p:nvSpPr>
          <p:cNvPr id="9" name="Raven povezovalnik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aven povezovalnik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eg"/><Relationship Id="rId7" Type="http://schemas.openxmlformats.org/officeDocument/2006/relationships/image" Target="../media/image10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jpeg"/><Relationship Id="rId4" Type="http://schemas.openxmlformats.org/officeDocument/2006/relationships/image" Target="../media/image7.png"/><Relationship Id="rId9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ctrTitle"/>
          </p:nvPr>
        </p:nvSpPr>
        <p:spPr>
          <a:xfrm>
            <a:off x="539552" y="1700808"/>
            <a:ext cx="7851648" cy="2557466"/>
          </a:xfrm>
        </p:spPr>
        <p:txBody>
          <a:bodyPr anchor="ctr">
            <a:normAutofit/>
          </a:bodyPr>
          <a:lstStyle/>
          <a:p>
            <a:pPr algn="ctr"/>
            <a:r>
              <a:rPr lang="sl-SI" sz="6000" b="1" dirty="0">
                <a:latin typeface="Calibri" pitchFamily="34" charset="0"/>
                <a:cs typeface="Calibri" pitchFamily="34" charset="0"/>
              </a:rPr>
              <a:t>DENARNE</a:t>
            </a:r>
            <a:r>
              <a:rPr lang="sl-SI" sz="6000" b="1" dirty="0"/>
              <a:t> </a:t>
            </a:r>
            <a:r>
              <a:rPr lang="sl-SI" sz="6000" b="1" dirty="0">
                <a:latin typeface="Calibri" pitchFamily="34" charset="0"/>
                <a:cs typeface="Calibri" pitchFamily="34" charset="0"/>
              </a:rPr>
              <a:t>ENOTE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2-euro-thum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0"/>
            <a:ext cx="4000528" cy="414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 descr="http://www.ecb.europa.eu/euro/coins/common/shared/img/sl/2e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214554"/>
            <a:ext cx="4071933" cy="428628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1-cent-thumb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43768" y="5072074"/>
            <a:ext cx="1071570" cy="7858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1" name="Picture 3" descr="2-cent-thumb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57224" y="1857364"/>
            <a:ext cx="857256" cy="10001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2" name="Picture 4" descr="moeda5cent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1857364"/>
            <a:ext cx="1000132" cy="1071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3" name="Picture 5" descr="10-cent-thumb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500562" y="4929198"/>
            <a:ext cx="1071570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4" name="Picture 6" descr="20-cent-thumb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357818" y="2285992"/>
            <a:ext cx="1214446" cy="1143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5" name="Picture 7" descr="50-cent-thumb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785786" y="5072074"/>
            <a:ext cx="1214446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6" name="Picture 8" descr="1-euro-thumb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6572264" y="3571876"/>
            <a:ext cx="1285884" cy="1285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57" name="Picture 9" descr="2-euro-thumb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2714612" y="3429000"/>
            <a:ext cx="1643074" cy="1666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Naslov 1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latin typeface="Calibri" pitchFamily="34" charset="0"/>
                <a:cs typeface="Calibri" pitchFamily="34" charset="0"/>
              </a:rPr>
              <a:t>KOVANCI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0" name="Picture 8" descr="http://i.istockimg.com/file_thumbview_approve/2216733/2/stock-photo-2216733-euro-banknotes-from-5-up-to-5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1268760"/>
            <a:ext cx="7786742" cy="5374926"/>
          </a:xfrm>
          <a:prstGeom prst="rect">
            <a:avLst/>
          </a:prstGeom>
          <a:noFill/>
        </p:spPr>
      </p:pic>
      <p:sp>
        <p:nvSpPr>
          <p:cNvPr id="6" name="Naslov 5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28694"/>
          </a:xfrm>
        </p:spPr>
        <p:txBody>
          <a:bodyPr>
            <a:normAutofit/>
          </a:bodyPr>
          <a:lstStyle/>
          <a:p>
            <a:r>
              <a:rPr lang="sl-SI" b="1" dirty="0">
                <a:latin typeface="Calibri" pitchFamily="34" charset="0"/>
                <a:cs typeface="Calibri" pitchFamily="34" charset="0"/>
              </a:rPr>
              <a:t>BANKOVCI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slov 1"/>
          <p:cNvSpPr>
            <a:spLocks noGrp="1"/>
          </p:cNvSpPr>
          <p:nvPr>
            <p:ph type="title"/>
          </p:nvPr>
        </p:nvSpPr>
        <p:spPr>
          <a:xfrm>
            <a:off x="457200" y="357166"/>
            <a:ext cx="8229600" cy="928694"/>
          </a:xfrm>
        </p:spPr>
        <p:txBody>
          <a:bodyPr>
            <a:normAutofit/>
          </a:bodyPr>
          <a:lstStyle/>
          <a:p>
            <a:r>
              <a:rPr lang="sl-SI" b="1" dirty="0">
                <a:latin typeface="Calibri" pitchFamily="34" charset="0"/>
                <a:cs typeface="Calibri" pitchFamily="34" charset="0"/>
              </a:rPr>
              <a:t>NALOGE</a:t>
            </a:r>
          </a:p>
        </p:txBody>
      </p:sp>
      <p:sp>
        <p:nvSpPr>
          <p:cNvPr id="3" name="Ograda vsebine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500594"/>
          </a:xfrm>
        </p:spPr>
        <p:txBody>
          <a:bodyPr>
            <a:noAutofit/>
          </a:bodyPr>
          <a:lstStyle/>
          <a:p>
            <a:pPr lvl="0">
              <a:buNone/>
            </a:pPr>
            <a:r>
              <a:rPr lang="sl-SI" sz="2400" dirty="0">
                <a:latin typeface="Calibri" pitchFamily="34" charset="0"/>
                <a:cs typeface="Calibri" pitchFamily="34" charset="0"/>
              </a:rPr>
              <a:t>1. Vzemite kovance iz vrečke. Uredite jih po vrednostih.</a:t>
            </a:r>
          </a:p>
          <a:p>
            <a:pPr lvl="0">
              <a:buNone/>
            </a:pPr>
            <a:endParaRPr lang="sl-SI" sz="2400" dirty="0">
              <a:latin typeface="Calibri" pitchFamily="34" charset="0"/>
              <a:cs typeface="Calibri" pitchFamily="34" charset="0"/>
            </a:endParaRPr>
          </a:p>
          <a:p>
            <a:pPr lvl="0">
              <a:buNone/>
            </a:pPr>
            <a:r>
              <a:rPr lang="sl-SI" sz="2400" dirty="0">
                <a:latin typeface="Calibri" pitchFamily="34" charset="0"/>
                <a:cs typeface="Calibri" pitchFamily="34" charset="0"/>
              </a:rPr>
              <a:t>2. Razvrstite kovance v skupine glede na eno lastnost. </a:t>
            </a:r>
          </a:p>
          <a:p>
            <a:pPr lvl="0">
              <a:buNone/>
            </a:pPr>
            <a:endParaRPr lang="sl-SI" sz="2400" dirty="0">
              <a:latin typeface="Calibri" pitchFamily="34" charset="0"/>
              <a:cs typeface="Calibri" pitchFamily="34" charset="0"/>
            </a:endParaRPr>
          </a:p>
          <a:p>
            <a:pPr lvl="0">
              <a:buNone/>
            </a:pPr>
            <a:r>
              <a:rPr lang="sl-SI" sz="2400" dirty="0">
                <a:latin typeface="Calibri" pitchFamily="34" charset="0"/>
                <a:cs typeface="Calibri" pitchFamily="34" charset="0"/>
              </a:rPr>
              <a:t>3. Prikažite enakost med dvema vrednostma – kako bi zamenjali z enim samim kovancem.</a:t>
            </a:r>
          </a:p>
          <a:p>
            <a:pPr>
              <a:buNone/>
            </a:pPr>
            <a:endParaRPr lang="sl-SI" sz="2400" dirty="0">
              <a:latin typeface="Calibri" pitchFamily="34" charset="0"/>
              <a:cs typeface="Calibri" pitchFamily="34" charset="0"/>
            </a:endParaRPr>
          </a:p>
          <a:p>
            <a:pPr lvl="0">
              <a:buNone/>
            </a:pPr>
            <a:r>
              <a:rPr lang="sl-SI" sz="2400" dirty="0">
                <a:latin typeface="Calibri" pitchFamily="34" charset="0"/>
                <a:cs typeface="Calibri" pitchFamily="34" charset="0"/>
              </a:rPr>
              <a:t>4. Jaka ima 2 kovanca po 20 centov in 2 po 5 centov. Luka ima 3 kovance po 10 centov in 1 za dvajset centov. Nik pa ima 2 kovanca po 10 centov, 1 za dvajset centov, 1 za pet centov, 2 za dva centa in 1 za en cent. Kdo ima več denarja?</a:t>
            </a:r>
          </a:p>
          <a:p>
            <a:pPr lvl="0">
              <a:buNone/>
            </a:pPr>
            <a:endParaRPr lang="sl-SI" sz="2400" dirty="0">
              <a:latin typeface="Calibri" pitchFamily="34" charset="0"/>
              <a:cs typeface="Calibri" pitchFamily="34" charset="0"/>
            </a:endParaRPr>
          </a:p>
          <a:p>
            <a:pPr lvl="0">
              <a:buNone/>
            </a:pPr>
            <a:r>
              <a:rPr lang="sl-SI" sz="2400" dirty="0">
                <a:latin typeface="Calibri" pitchFamily="34" charset="0"/>
                <a:cs typeface="Calibri" pitchFamily="34" charset="0"/>
              </a:rPr>
              <a:t>5. Rešite učni list.</a:t>
            </a:r>
          </a:p>
          <a:p>
            <a:endParaRPr lang="sl-SI" sz="2400" dirty="0"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Potovanje">
  <a:themeElements>
    <a:clrScheme name="Potovanje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Potovanje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Potovanje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22</TotalTime>
  <Words>112</Words>
  <Application>Microsoft Office PowerPoint</Application>
  <PresentationFormat>Diaprojekcija na zaslonu (4:3)</PresentationFormat>
  <Paragraphs>13</Paragraphs>
  <Slides>5</Slides>
  <Notes>0</Notes>
  <HiddenSlides>0</HiddenSlides>
  <MMClips>0</MMClips>
  <ScaleCrop>false</ScaleCrop>
  <HeadingPairs>
    <vt:vector size="6" baseType="variant">
      <vt:variant>
        <vt:lpstr>Uporabljene pisave</vt:lpstr>
      </vt:variant>
      <vt:variant>
        <vt:i4>4</vt:i4>
      </vt:variant>
      <vt:variant>
        <vt:lpstr>Tema</vt:lpstr>
      </vt:variant>
      <vt:variant>
        <vt:i4>1</vt:i4>
      </vt:variant>
      <vt:variant>
        <vt:lpstr>Naslovi diapozitivov</vt:lpstr>
      </vt:variant>
      <vt:variant>
        <vt:i4>5</vt:i4>
      </vt:variant>
    </vt:vector>
  </HeadingPairs>
  <TitlesOfParts>
    <vt:vector size="10" baseType="lpstr">
      <vt:lpstr>Calibri</vt:lpstr>
      <vt:lpstr>Franklin Gothic Book</vt:lpstr>
      <vt:lpstr>Franklin Gothic Medium</vt:lpstr>
      <vt:lpstr>Wingdings 2</vt:lpstr>
      <vt:lpstr>Potovanje</vt:lpstr>
      <vt:lpstr>DENARNE ENOTE</vt:lpstr>
      <vt:lpstr>PowerPointova predstavitev</vt:lpstr>
      <vt:lpstr>KOVANCI</vt:lpstr>
      <vt:lpstr>BANKOVCI</vt:lpstr>
      <vt:lpstr>NALOGE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DENARNE ENOTE</dc:title>
  <dc:creator>Medita</dc:creator>
  <cp:lastModifiedBy>Ajda Hedzet</cp:lastModifiedBy>
  <cp:revision>4</cp:revision>
  <dcterms:created xsi:type="dcterms:W3CDTF">2013-11-27T13:16:06Z</dcterms:created>
  <dcterms:modified xsi:type="dcterms:W3CDTF">2018-04-12T16:41:33Z</dcterms:modified>
</cp:coreProperties>
</file>