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6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slov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/>
              <a:t>Uredite slog podnaslova matrice</a:t>
            </a:r>
            <a:endParaRPr kumimoji="0" lang="en-US"/>
          </a:p>
        </p:txBody>
      </p:sp>
      <p:sp>
        <p:nvSpPr>
          <p:cNvPr id="16" name="Ograda datum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2" name="Ograda no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slov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27" name="Ograda vsebin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besedila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19" name="Ograda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11" name="Ograda no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slov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Ograda številke diapoz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slov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25" name="Ograda besedila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8" name="Ograda vsebine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slov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12" name="Ograda datum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24" name="Ograda no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aven povezovalnik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29" name="Ograda no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grada slik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/>
              <a:t>Kliknite ikono, če želite dodati sliko</a:t>
            </a:r>
            <a:endParaRPr kumimoji="0" lang="en-US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Ograda številke diapoz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Ograda besedila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/>
              <a:t>Uredite sloge besedila matrice</a:t>
            </a:r>
          </a:p>
          <a:p>
            <a:pPr lvl="1" eaLnBrk="1" latinLnBrk="0" hangingPunct="1"/>
            <a:r>
              <a:rPr kumimoji="0" lang="sl-SI"/>
              <a:t>Druga raven</a:t>
            </a:r>
          </a:p>
          <a:p>
            <a:pPr lvl="2" eaLnBrk="1" latinLnBrk="0" hangingPunct="1"/>
            <a:r>
              <a:rPr kumimoji="0" lang="sl-SI"/>
              <a:t>Tretja raven</a:t>
            </a:r>
          </a:p>
          <a:p>
            <a:pPr lvl="3" eaLnBrk="1" latinLnBrk="0" hangingPunct="1"/>
            <a:r>
              <a:rPr kumimoji="0" lang="sl-SI"/>
              <a:t>Četrta raven</a:t>
            </a:r>
          </a:p>
          <a:p>
            <a:pPr lvl="4" eaLnBrk="1" latinLnBrk="0" hangingPunct="1"/>
            <a:r>
              <a:rPr kumimoji="0" lang="sl-SI"/>
              <a:t>Peta raven</a:t>
            </a:r>
            <a:endParaRPr kumimoji="0" lang="en-US"/>
          </a:p>
        </p:txBody>
      </p:sp>
      <p:sp>
        <p:nvSpPr>
          <p:cNvPr id="11" name="Ograda datum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B49199F-6645-43AA-8E97-5B59E2CAB30D}" type="datetimeFigureOut">
              <a:rPr lang="sl-SI" smtClean="0"/>
              <a:pPr/>
              <a:t>12. 04. 2018</a:t>
            </a:fld>
            <a:endParaRPr lang="sl-SI"/>
          </a:p>
        </p:txBody>
      </p:sp>
      <p:sp>
        <p:nvSpPr>
          <p:cNvPr id="28" name="Ograda no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782CC47-0EDE-4949-8E41-02EB60357DE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aslova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aven povezovalnik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7851648" cy="2557466"/>
          </a:xfrm>
        </p:spPr>
        <p:txBody>
          <a:bodyPr anchor="ctr">
            <a:normAutofit/>
          </a:bodyPr>
          <a:lstStyle/>
          <a:p>
            <a:pPr algn="ctr"/>
            <a:r>
              <a:rPr lang="sl-SI" sz="6000" b="1" dirty="0">
                <a:latin typeface="Calibri" pitchFamily="34" charset="0"/>
                <a:cs typeface="Calibri" pitchFamily="34" charset="0"/>
              </a:rPr>
              <a:t>DENARNE</a:t>
            </a:r>
            <a:r>
              <a:rPr lang="sl-SI" sz="6000" b="1" dirty="0"/>
              <a:t> </a:t>
            </a:r>
            <a:r>
              <a:rPr lang="sl-SI" sz="6000" b="1" dirty="0">
                <a:latin typeface="Calibri" pitchFamily="34" charset="0"/>
                <a:cs typeface="Calibri" pitchFamily="34" charset="0"/>
              </a:rPr>
              <a:t>ENOTE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-euro-thum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0"/>
            <a:ext cx="4000528" cy="414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www.ecb.europa.eu/euro/coins/common/shared/img/sl/2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214554"/>
            <a:ext cx="4071933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1-cent-thum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5072074"/>
            <a:ext cx="107157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 descr="2-cent-thum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857364"/>
            <a:ext cx="857256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moeda5ce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1857364"/>
            <a:ext cx="100013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 descr="10-cent-thumb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4929198"/>
            <a:ext cx="107157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6" descr="20-cent-thumb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57818" y="2285992"/>
            <a:ext cx="121444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7" descr="50-cent-thumb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5786" y="5072074"/>
            <a:ext cx="121444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8" descr="1-euro-thumb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72264" y="3571876"/>
            <a:ext cx="128588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9" descr="2-euro-thumb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714612" y="3429000"/>
            <a:ext cx="1643074" cy="1666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Naslov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latin typeface="Calibri" pitchFamily="34" charset="0"/>
                <a:cs typeface="Calibri" pitchFamily="34" charset="0"/>
              </a:rPr>
              <a:t>KOVANCI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80" name="Picture 8" descr="http://i.istockimg.com/file_thumbview_approve/2216733/2/stock-photo-2216733-euro-banknotes-from-5-up-to-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68760"/>
            <a:ext cx="7786742" cy="5374926"/>
          </a:xfrm>
          <a:prstGeom prst="rect">
            <a:avLst/>
          </a:prstGeom>
          <a:noFill/>
        </p:spPr>
      </p:pic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>
            <a:normAutofit/>
          </a:bodyPr>
          <a:lstStyle/>
          <a:p>
            <a:r>
              <a:rPr lang="sl-SI" b="1" dirty="0">
                <a:latin typeface="Calibri" pitchFamily="34" charset="0"/>
                <a:cs typeface="Calibri" pitchFamily="34" charset="0"/>
              </a:rPr>
              <a:t>BANKOVCI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>
            <a:normAutofit/>
          </a:bodyPr>
          <a:lstStyle/>
          <a:p>
            <a:r>
              <a:rPr lang="sl-SI" b="1" dirty="0">
                <a:latin typeface="Calibri" pitchFamily="34" charset="0"/>
                <a:cs typeface="Calibri" pitchFamily="34" charset="0"/>
              </a:rPr>
              <a:t>NALOGE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500594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sl-SI" sz="2400" dirty="0">
                <a:latin typeface="Calibri" pitchFamily="34" charset="0"/>
                <a:cs typeface="Calibri" pitchFamily="34" charset="0"/>
              </a:rPr>
              <a:t>1. Vzemite kovance iz vrečke. Uredite jih po vrednostih.</a:t>
            </a:r>
          </a:p>
          <a:p>
            <a:pPr lvl="0">
              <a:buNone/>
            </a:pPr>
            <a:endParaRPr lang="sl-SI" sz="2400" dirty="0">
              <a:latin typeface="Calibri" pitchFamily="34" charset="0"/>
              <a:cs typeface="Calibri" pitchFamily="34" charset="0"/>
            </a:endParaRPr>
          </a:p>
          <a:p>
            <a:pPr lvl="0">
              <a:buNone/>
            </a:pPr>
            <a:r>
              <a:rPr lang="sl-SI" sz="2400" dirty="0">
                <a:latin typeface="Calibri" pitchFamily="34" charset="0"/>
                <a:cs typeface="Calibri" pitchFamily="34" charset="0"/>
              </a:rPr>
              <a:t>2. Razvrstite kovance v skupine glede na eno lastnost. </a:t>
            </a:r>
          </a:p>
          <a:p>
            <a:pPr lvl="0">
              <a:buNone/>
            </a:pPr>
            <a:endParaRPr lang="sl-SI" sz="2400" dirty="0">
              <a:latin typeface="Calibri" pitchFamily="34" charset="0"/>
              <a:cs typeface="Calibri" pitchFamily="34" charset="0"/>
            </a:endParaRPr>
          </a:p>
          <a:p>
            <a:pPr lvl="0">
              <a:buNone/>
            </a:pPr>
            <a:r>
              <a:rPr lang="sl-SI" sz="2400" dirty="0">
                <a:latin typeface="Calibri" pitchFamily="34" charset="0"/>
                <a:cs typeface="Calibri" pitchFamily="34" charset="0"/>
              </a:rPr>
              <a:t>3. Prikažite enakost med dvema vrednostma – kako bi zamenjali z enim samim kovancem.</a:t>
            </a:r>
          </a:p>
          <a:p>
            <a:pPr>
              <a:buNone/>
            </a:pPr>
            <a:endParaRPr lang="sl-SI" sz="2400" dirty="0">
              <a:latin typeface="Calibri" pitchFamily="34" charset="0"/>
              <a:cs typeface="Calibri" pitchFamily="34" charset="0"/>
            </a:endParaRPr>
          </a:p>
          <a:p>
            <a:pPr lvl="0">
              <a:buNone/>
            </a:pPr>
            <a:r>
              <a:rPr lang="sl-SI" sz="2400" dirty="0">
                <a:latin typeface="Calibri" pitchFamily="34" charset="0"/>
                <a:cs typeface="Calibri" pitchFamily="34" charset="0"/>
              </a:rPr>
              <a:t>4. Jaka ima 2 kovanca po 20 centov in 2 po 5 centov. Luka ima 3 kovance po 10 centov in 1 za dvajset centov. Nik pa ima 2 kovanca po 10 centov, 1 za dvajset centov, 1 za pet centov, 2 za dva centa in 1 za en cent. Kdo ima več denarja?</a:t>
            </a:r>
          </a:p>
          <a:p>
            <a:pPr lvl="0">
              <a:buNone/>
            </a:pPr>
            <a:endParaRPr lang="sl-SI" sz="2400" dirty="0">
              <a:latin typeface="Calibri" pitchFamily="34" charset="0"/>
              <a:cs typeface="Calibri" pitchFamily="34" charset="0"/>
            </a:endParaRPr>
          </a:p>
          <a:p>
            <a:pPr lvl="0">
              <a:buNone/>
            </a:pPr>
            <a:r>
              <a:rPr lang="sl-SI" sz="2400" dirty="0">
                <a:latin typeface="Calibri" pitchFamily="34" charset="0"/>
                <a:cs typeface="Calibri" pitchFamily="34" charset="0"/>
              </a:rPr>
              <a:t>5. Rešite učni list.</a:t>
            </a:r>
          </a:p>
          <a:p>
            <a:endParaRPr lang="sl-SI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ovanje">
  <a:themeElements>
    <a:clrScheme name="Potovanj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otovanj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otovanj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</TotalTime>
  <Words>112</Words>
  <Application>Microsoft Office PowerPoint</Application>
  <PresentationFormat>Diaprojekcija na zaslonu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Franklin Gothic Medium</vt:lpstr>
      <vt:lpstr>Wingdings 2</vt:lpstr>
      <vt:lpstr>Potovanje</vt:lpstr>
      <vt:lpstr>DENARNE ENOTE</vt:lpstr>
      <vt:lpstr>PowerPointova predstavitev</vt:lpstr>
      <vt:lpstr>KOVANCI</vt:lpstr>
      <vt:lpstr>BANKOVCI</vt:lpstr>
      <vt:lpstr>NALOGE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DENARNE ENOTE</dc:title>
  <dc:creator>Medita</dc:creator>
  <cp:lastModifiedBy>Ajda Hedzet</cp:lastModifiedBy>
  <cp:revision>4</cp:revision>
  <dcterms:created xsi:type="dcterms:W3CDTF">2013-11-27T13:16:06Z</dcterms:created>
  <dcterms:modified xsi:type="dcterms:W3CDTF">2018-04-12T16:41:33Z</dcterms:modified>
</cp:coreProperties>
</file>