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  <p:sldMasterId id="2147483695" r:id="rId5"/>
  </p:sldMasterIdLst>
  <p:notesMasterIdLst>
    <p:notesMasterId r:id="rId71"/>
  </p:notesMasterIdLst>
  <p:sldIdLst>
    <p:sldId id="269" r:id="rId6"/>
    <p:sldId id="288" r:id="rId7"/>
    <p:sldId id="308" r:id="rId8"/>
    <p:sldId id="309" r:id="rId9"/>
    <p:sldId id="311" r:id="rId10"/>
    <p:sldId id="603" r:id="rId11"/>
    <p:sldId id="604" r:id="rId12"/>
    <p:sldId id="602" r:id="rId13"/>
    <p:sldId id="605" r:id="rId14"/>
    <p:sldId id="606" r:id="rId15"/>
    <p:sldId id="607" r:id="rId16"/>
    <p:sldId id="318" r:id="rId17"/>
    <p:sldId id="608" r:id="rId18"/>
    <p:sldId id="649" r:id="rId19"/>
    <p:sldId id="610" r:id="rId20"/>
    <p:sldId id="593" r:id="rId21"/>
    <p:sldId id="321" r:id="rId22"/>
    <p:sldId id="319" r:id="rId23"/>
    <p:sldId id="256" r:id="rId24"/>
    <p:sldId id="651" r:id="rId25"/>
    <p:sldId id="258" r:id="rId26"/>
    <p:sldId id="290" r:id="rId27"/>
    <p:sldId id="569" r:id="rId28"/>
    <p:sldId id="650" r:id="rId29"/>
    <p:sldId id="292" r:id="rId30"/>
    <p:sldId id="571" r:id="rId31"/>
    <p:sldId id="629" r:id="rId32"/>
    <p:sldId id="572" r:id="rId33"/>
    <p:sldId id="616" r:id="rId34"/>
    <p:sldId id="612" r:id="rId35"/>
    <p:sldId id="617" r:id="rId36"/>
    <p:sldId id="614" r:id="rId37"/>
    <p:sldId id="615" r:id="rId38"/>
    <p:sldId id="576" r:id="rId39"/>
    <p:sldId id="639" r:id="rId40"/>
    <p:sldId id="640" r:id="rId41"/>
    <p:sldId id="641" r:id="rId42"/>
    <p:sldId id="642" r:id="rId43"/>
    <p:sldId id="643" r:id="rId44"/>
    <p:sldId id="644" r:id="rId45"/>
    <p:sldId id="645" r:id="rId46"/>
    <p:sldId id="354" r:id="rId47"/>
    <p:sldId id="573" r:id="rId48"/>
    <p:sldId id="574" r:id="rId49"/>
    <p:sldId id="630" r:id="rId50"/>
    <p:sldId id="613" r:id="rId51"/>
    <p:sldId id="631" r:id="rId52"/>
    <p:sldId id="632" r:id="rId53"/>
    <p:sldId id="633" r:id="rId54"/>
    <p:sldId id="634" r:id="rId55"/>
    <p:sldId id="618" r:id="rId56"/>
    <p:sldId id="635" r:id="rId57"/>
    <p:sldId id="619" r:id="rId58"/>
    <p:sldId id="636" r:id="rId59"/>
    <p:sldId id="637" r:id="rId60"/>
    <p:sldId id="620" r:id="rId61"/>
    <p:sldId id="621" r:id="rId62"/>
    <p:sldId id="622" r:id="rId63"/>
    <p:sldId id="623" r:id="rId64"/>
    <p:sldId id="624" r:id="rId65"/>
    <p:sldId id="625" r:id="rId66"/>
    <p:sldId id="627" r:id="rId67"/>
    <p:sldId id="638" r:id="rId68"/>
    <p:sldId id="646" r:id="rId69"/>
    <p:sldId id="289" r:id="rId70"/>
  </p:sldIdLst>
  <p:sldSz cx="12192000" cy="6858000"/>
  <p:notesSz cx="6735763" cy="9866313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9B9D"/>
    <a:srgbClr val="E03127"/>
    <a:srgbClr val="7A7A7C"/>
    <a:srgbClr val="58595B"/>
    <a:srgbClr val="ACAC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log 2 – poudarek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79" autoAdjust="0"/>
    <p:restoredTop sz="94641" autoAdjust="0"/>
  </p:normalViewPr>
  <p:slideViewPr>
    <p:cSldViewPr snapToGrid="0">
      <p:cViewPr varScale="1">
        <p:scale>
          <a:sx n="101" d="100"/>
          <a:sy n="101" d="100"/>
        </p:scale>
        <p:origin x="98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slide" Target="slides/slide61.xml"/><Relationship Id="rId7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56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presProps" Target="pres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" Type="http://schemas.openxmlformats.org/officeDocument/2006/relationships/slide" Target="slides/slide2.xml"/><Relationship Id="rId71" Type="http://schemas.openxmlformats.org/officeDocument/2006/relationships/notesMaster" Target="notesMasters/notesMaster1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vetovalnica.com/" TargetMode="External"/><Relationship Id="rId1" Type="http://schemas.openxmlformats.org/officeDocument/2006/relationships/hyperlink" Target="https://www.uni-lj.si/en/university/equality-and-inclusion/psychosocial-counselling-service" TargetMode="External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vetovalnica.com/" TargetMode="External"/><Relationship Id="rId1" Type="http://schemas.openxmlformats.org/officeDocument/2006/relationships/hyperlink" Target="https://www.uni-lj.si/en/university/equality-and-inclusion/psychosocial-counselling-service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#1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#1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523EC3A-EDE9-4CF4-89AD-1B42577DEB11}" type="doc">
      <dgm:prSet loTypeId="urn:microsoft.com/office/officeart/2005/8/layout/hList1" loCatId="list" qsTypeId="urn:microsoft.com/office/officeart/2005/8/quickstyle/simple1#1" qsCatId="simple" csTypeId="urn:microsoft.com/office/officeart/2005/8/colors/accent0_3#1" csCatId="mainScheme" phldr="1"/>
      <dgm:spPr/>
      <dgm:t>
        <a:bodyPr/>
        <a:lstStyle/>
        <a:p>
          <a:endParaRPr lang="en-US"/>
        </a:p>
      </dgm:t>
    </dgm:pt>
    <dgm:pt modelId="{83C1BC83-F072-4815-B34A-AD850B2A7BF1}">
      <dgm:prSet phldrT="[Text]" custT="1"/>
      <dgm:spPr/>
      <dgm:t>
        <a:bodyPr/>
        <a:lstStyle/>
        <a:p>
          <a:r>
            <a:rPr lang="sl-SI" sz="2000" dirty="0"/>
            <a:t>Your Schoolmates</a:t>
          </a:r>
          <a:endParaRPr lang="en-US" sz="2000" dirty="0"/>
        </a:p>
      </dgm:t>
    </dgm:pt>
    <dgm:pt modelId="{5941FFE6-EC7A-4D56-AF22-0F0BE6DD261C}" type="parTrans" cxnId="{2018F35D-FAC6-4CCA-BEA8-A29FE712049E}">
      <dgm:prSet/>
      <dgm:spPr/>
      <dgm:t>
        <a:bodyPr/>
        <a:lstStyle/>
        <a:p>
          <a:endParaRPr lang="en-US" sz="3600"/>
        </a:p>
      </dgm:t>
    </dgm:pt>
    <dgm:pt modelId="{79DC584E-DE0D-42C8-866A-10678B11318A}" type="sibTrans" cxnId="{2018F35D-FAC6-4CCA-BEA8-A29FE712049E}">
      <dgm:prSet/>
      <dgm:spPr/>
      <dgm:t>
        <a:bodyPr/>
        <a:lstStyle/>
        <a:p>
          <a:endParaRPr lang="en-US" sz="3600"/>
        </a:p>
      </dgm:t>
    </dgm:pt>
    <dgm:pt modelId="{63904CF7-9CC6-456B-8234-17EF0C3F7D4C}">
      <dgm:prSet phldrT="[Text]" custT="1"/>
      <dgm:spPr/>
      <dgm:t>
        <a:bodyPr/>
        <a:lstStyle/>
        <a:p>
          <a:r>
            <a:rPr lang="sl-SI" sz="2000" dirty="0"/>
            <a:t>They most likely face the same issues as you. </a:t>
          </a:r>
          <a:endParaRPr lang="en-US" sz="2000" dirty="0"/>
        </a:p>
      </dgm:t>
    </dgm:pt>
    <dgm:pt modelId="{8AFE6CE4-CD25-4954-9F80-DEB78CAF73BE}" type="parTrans" cxnId="{40180695-1622-4C70-9549-F6B69E4B54EF}">
      <dgm:prSet/>
      <dgm:spPr/>
      <dgm:t>
        <a:bodyPr/>
        <a:lstStyle/>
        <a:p>
          <a:endParaRPr lang="en-US" sz="3600"/>
        </a:p>
      </dgm:t>
    </dgm:pt>
    <dgm:pt modelId="{25EB6847-4CA2-4D33-9A80-1436F33D7961}" type="sibTrans" cxnId="{40180695-1622-4C70-9549-F6B69E4B54EF}">
      <dgm:prSet/>
      <dgm:spPr/>
      <dgm:t>
        <a:bodyPr/>
        <a:lstStyle/>
        <a:p>
          <a:endParaRPr lang="en-US" sz="3600"/>
        </a:p>
      </dgm:t>
    </dgm:pt>
    <dgm:pt modelId="{F135C9B0-57D5-433A-9375-5F3802E6A23C}">
      <dgm:prSet phldrT="[Text]" custT="1"/>
      <dgm:spPr/>
      <dgm:t>
        <a:bodyPr/>
        <a:lstStyle/>
        <a:p>
          <a:r>
            <a:rPr lang="sl-SI" sz="2000" dirty="0"/>
            <a:t>Student Tutors</a:t>
          </a:r>
          <a:endParaRPr lang="en-US" sz="2000" dirty="0"/>
        </a:p>
      </dgm:t>
    </dgm:pt>
    <dgm:pt modelId="{D132CF6B-888A-47B0-A38B-ABEB1965FCE1}" type="parTrans" cxnId="{B5D5F4A3-EE1C-43E5-9CA1-8F4E8A19CAF0}">
      <dgm:prSet/>
      <dgm:spPr/>
      <dgm:t>
        <a:bodyPr/>
        <a:lstStyle/>
        <a:p>
          <a:endParaRPr lang="en-US" sz="3600"/>
        </a:p>
      </dgm:t>
    </dgm:pt>
    <dgm:pt modelId="{DB98DD70-3063-4A17-AAC5-BC117B82D793}" type="sibTrans" cxnId="{B5D5F4A3-EE1C-43E5-9CA1-8F4E8A19CAF0}">
      <dgm:prSet/>
      <dgm:spPr/>
      <dgm:t>
        <a:bodyPr/>
        <a:lstStyle/>
        <a:p>
          <a:endParaRPr lang="en-US" sz="3600"/>
        </a:p>
      </dgm:t>
    </dgm:pt>
    <dgm:pt modelId="{AC0AD739-9879-4D3C-87F2-E4B4B6FF7B01}">
      <dgm:prSet phldrT="[Text]" custT="1"/>
      <dgm:spPr/>
      <dgm:t>
        <a:bodyPr/>
        <a:lstStyle/>
        <a:p>
          <a:r>
            <a:rPr lang="sl-SI" sz="2000" dirty="0"/>
            <a:t>They are here to help you out or at least direct you to appropriate help.</a:t>
          </a:r>
          <a:endParaRPr lang="en-US" sz="2000" dirty="0"/>
        </a:p>
      </dgm:t>
    </dgm:pt>
    <dgm:pt modelId="{836B1C03-4564-453F-A59B-A5A083B64C5D}" type="parTrans" cxnId="{69ABE81C-B788-4A17-8045-78B4E627AD95}">
      <dgm:prSet/>
      <dgm:spPr/>
      <dgm:t>
        <a:bodyPr/>
        <a:lstStyle/>
        <a:p>
          <a:endParaRPr lang="en-US" sz="3600"/>
        </a:p>
      </dgm:t>
    </dgm:pt>
    <dgm:pt modelId="{E88BF52E-077E-47A7-BA38-A9BAD9492C4C}" type="sibTrans" cxnId="{69ABE81C-B788-4A17-8045-78B4E627AD95}">
      <dgm:prSet/>
      <dgm:spPr/>
      <dgm:t>
        <a:bodyPr/>
        <a:lstStyle/>
        <a:p>
          <a:endParaRPr lang="en-US" sz="3600"/>
        </a:p>
      </dgm:t>
    </dgm:pt>
    <dgm:pt modelId="{39B86B29-B44C-43F8-8714-FAD682FA7902}">
      <dgm:prSet phldrT="[Text]" custT="1"/>
      <dgm:spPr/>
      <dgm:t>
        <a:bodyPr/>
        <a:lstStyle/>
        <a:p>
          <a:r>
            <a:rPr lang="sl-SI" sz="2000" dirty="0"/>
            <a:t>Student P</a:t>
          </a:r>
          <a:r>
            <a:rPr lang="en-US" sz="2000" dirty="0" err="1"/>
            <a:t>sychosocial</a:t>
          </a:r>
          <a:r>
            <a:rPr lang="en-US" sz="2000" dirty="0"/>
            <a:t> </a:t>
          </a:r>
          <a:r>
            <a:rPr lang="sl-SI" sz="2000" dirty="0"/>
            <a:t>C</a:t>
          </a:r>
          <a:r>
            <a:rPr lang="en-US" sz="2000" dirty="0" err="1"/>
            <a:t>ounseling</a:t>
          </a:r>
          <a:endParaRPr lang="en-US" sz="2000" dirty="0"/>
        </a:p>
      </dgm:t>
    </dgm:pt>
    <dgm:pt modelId="{7C6A4A62-2673-4FFC-8E0D-9BDA27B2F362}" type="parTrans" cxnId="{B96757EE-79AA-4ADA-A7A5-6B4E6CFC87F1}">
      <dgm:prSet/>
      <dgm:spPr/>
      <dgm:t>
        <a:bodyPr/>
        <a:lstStyle/>
        <a:p>
          <a:endParaRPr lang="en-US" sz="3600"/>
        </a:p>
      </dgm:t>
    </dgm:pt>
    <dgm:pt modelId="{89AC5246-DEFA-4CD0-8746-A3BF9930622E}" type="sibTrans" cxnId="{B96757EE-79AA-4ADA-A7A5-6B4E6CFC87F1}">
      <dgm:prSet/>
      <dgm:spPr/>
      <dgm:t>
        <a:bodyPr/>
        <a:lstStyle/>
        <a:p>
          <a:endParaRPr lang="en-US" sz="3600"/>
        </a:p>
      </dgm:t>
    </dgm:pt>
    <dgm:pt modelId="{2E968CE4-03CA-4535-91AC-65D0EAABFC05}">
      <dgm:prSet phldrT="[Text]" custT="1"/>
      <dgm:spPr/>
      <dgm:t>
        <a:bodyPr/>
        <a:lstStyle/>
        <a:p>
          <a:r>
            <a:rPr lang="sl-SI" sz="2000" dirty="0">
              <a:hlinkClick xmlns:r="http://schemas.openxmlformats.org/officeDocument/2006/relationships" r:id="rId1"/>
            </a:rPr>
            <a:t>https://www.uni-lj.si/en/university/equality-and-inclusion/psychosocial-counselling-service</a:t>
          </a:r>
          <a:endParaRPr lang="en-US" sz="2000" dirty="0"/>
        </a:p>
      </dgm:t>
    </dgm:pt>
    <dgm:pt modelId="{75CE8EFE-BCA8-419D-BA1E-4AD0AD94CF14}" type="parTrans" cxnId="{B3497D7B-A617-41C3-8F94-837F653FD8A2}">
      <dgm:prSet/>
      <dgm:spPr/>
      <dgm:t>
        <a:bodyPr/>
        <a:lstStyle/>
        <a:p>
          <a:endParaRPr lang="en-US" sz="3600"/>
        </a:p>
      </dgm:t>
    </dgm:pt>
    <dgm:pt modelId="{71D096EC-A674-4557-B06A-843C819F38AE}" type="sibTrans" cxnId="{B3497D7B-A617-41C3-8F94-837F653FD8A2}">
      <dgm:prSet/>
      <dgm:spPr/>
      <dgm:t>
        <a:bodyPr/>
        <a:lstStyle/>
        <a:p>
          <a:endParaRPr lang="en-US" sz="3600"/>
        </a:p>
      </dgm:t>
    </dgm:pt>
    <dgm:pt modelId="{A19A9BCB-39F5-44F8-A22E-FAB05CA11B86}">
      <dgm:prSet phldrT="[Text]" custT="1"/>
      <dgm:spPr/>
      <dgm:t>
        <a:bodyPr/>
        <a:lstStyle/>
        <a:p>
          <a:r>
            <a:rPr lang="sl-SI" sz="2000" err="1"/>
            <a:t>Student</a:t>
          </a:r>
          <a:r>
            <a:rPr lang="sl-SI" sz="2000"/>
            <a:t> </a:t>
          </a:r>
          <a:r>
            <a:rPr lang="sl-SI" sz="2000" err="1"/>
            <a:t>Law</a:t>
          </a:r>
          <a:r>
            <a:rPr lang="sl-SI" sz="2000"/>
            <a:t> </a:t>
          </a:r>
          <a:r>
            <a:rPr lang="sl-SI" sz="2000" err="1"/>
            <a:t>Counseling</a:t>
          </a:r>
          <a:endParaRPr lang="en-US" sz="2000"/>
        </a:p>
      </dgm:t>
    </dgm:pt>
    <dgm:pt modelId="{26E29C6A-D06A-4A72-9991-35703DDC93FC}" type="parTrans" cxnId="{25E42D4A-2993-403F-B307-C7494D9D69BD}">
      <dgm:prSet/>
      <dgm:spPr/>
      <dgm:t>
        <a:bodyPr/>
        <a:lstStyle/>
        <a:p>
          <a:endParaRPr lang="en-US" sz="3600"/>
        </a:p>
      </dgm:t>
    </dgm:pt>
    <dgm:pt modelId="{646E62E4-8524-45D9-97E2-3FB7744340B2}" type="sibTrans" cxnId="{25E42D4A-2993-403F-B307-C7494D9D69BD}">
      <dgm:prSet/>
      <dgm:spPr/>
      <dgm:t>
        <a:bodyPr/>
        <a:lstStyle/>
        <a:p>
          <a:endParaRPr lang="en-US" sz="3600"/>
        </a:p>
      </dgm:t>
    </dgm:pt>
    <dgm:pt modelId="{98F6C53C-D075-4513-8979-B002CC15B29D}">
      <dgm:prSet phldrT="[Text]" custT="1"/>
      <dgm:spPr/>
      <dgm:t>
        <a:bodyPr/>
        <a:lstStyle/>
        <a:p>
          <a:endParaRPr lang="en-US" sz="2000" dirty="0"/>
        </a:p>
      </dgm:t>
    </dgm:pt>
    <dgm:pt modelId="{83CCF547-E50A-4AD5-9CD3-07413A5D94AA}" type="parTrans" cxnId="{84E567D8-9ECA-483B-8034-4999E5343F18}">
      <dgm:prSet/>
      <dgm:spPr/>
      <dgm:t>
        <a:bodyPr/>
        <a:lstStyle/>
        <a:p>
          <a:endParaRPr lang="en-US" sz="3600"/>
        </a:p>
      </dgm:t>
    </dgm:pt>
    <dgm:pt modelId="{1895B28A-53E7-4E82-9A7F-40B0D6479AF6}" type="sibTrans" cxnId="{84E567D8-9ECA-483B-8034-4999E5343F18}">
      <dgm:prSet/>
      <dgm:spPr/>
      <dgm:t>
        <a:bodyPr/>
        <a:lstStyle/>
        <a:p>
          <a:endParaRPr lang="en-US" sz="3600"/>
        </a:p>
      </dgm:t>
    </dgm:pt>
    <dgm:pt modelId="{54DC7AC5-CFEC-42F9-80B3-2418F10F9C01}">
      <dgm:prSet phldrT="[Text]" custT="1"/>
      <dgm:spPr/>
      <dgm:t>
        <a:bodyPr/>
        <a:lstStyle/>
        <a:p>
          <a:r>
            <a:rPr lang="en-US" sz="2000" dirty="0">
              <a:hlinkClick xmlns:r="http://schemas.openxmlformats.org/officeDocument/2006/relationships" r:id="rId2"/>
            </a:rPr>
            <a:t>http://www.svetovalnica.com/</a:t>
          </a:r>
          <a:r>
            <a:rPr lang="sl-SI" sz="2000" dirty="0"/>
            <a:t> </a:t>
          </a:r>
          <a:endParaRPr lang="en-US" sz="2000" dirty="0"/>
        </a:p>
      </dgm:t>
    </dgm:pt>
    <dgm:pt modelId="{D440F959-E6A7-4B4C-B6CB-102CBD47B394}" type="parTrans" cxnId="{DDC1ED5B-2EAD-4C13-8CCC-A4415AE2BD23}">
      <dgm:prSet/>
      <dgm:spPr/>
      <dgm:t>
        <a:bodyPr/>
        <a:lstStyle/>
        <a:p>
          <a:endParaRPr lang="en-US" sz="3600"/>
        </a:p>
      </dgm:t>
    </dgm:pt>
    <dgm:pt modelId="{CE22CC2C-5A4F-49F2-B216-C9BECC1DCED7}" type="sibTrans" cxnId="{DDC1ED5B-2EAD-4C13-8CCC-A4415AE2BD23}">
      <dgm:prSet/>
      <dgm:spPr/>
      <dgm:t>
        <a:bodyPr/>
        <a:lstStyle/>
        <a:p>
          <a:endParaRPr lang="en-US" sz="3600"/>
        </a:p>
      </dgm:t>
    </dgm:pt>
    <dgm:pt modelId="{20B847D4-4940-4195-BFC2-CFE2EFDF192A}" type="pres">
      <dgm:prSet presAssocID="{B523EC3A-EDE9-4CF4-89AD-1B42577DEB11}" presName="Name0" presStyleCnt="0">
        <dgm:presLayoutVars>
          <dgm:dir/>
          <dgm:animLvl val="lvl"/>
          <dgm:resizeHandles val="exact"/>
        </dgm:presLayoutVars>
      </dgm:prSet>
      <dgm:spPr/>
    </dgm:pt>
    <dgm:pt modelId="{CC66B970-A84D-474A-9C81-DAB9D2C7C51A}" type="pres">
      <dgm:prSet presAssocID="{83C1BC83-F072-4815-B34A-AD850B2A7BF1}" presName="composite" presStyleCnt="0"/>
      <dgm:spPr/>
    </dgm:pt>
    <dgm:pt modelId="{11A71AC6-10CA-44C3-9087-C16FF238C807}" type="pres">
      <dgm:prSet presAssocID="{83C1BC83-F072-4815-B34A-AD850B2A7BF1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35EFEFFF-5FA1-43F9-A62C-DB9645530D25}" type="pres">
      <dgm:prSet presAssocID="{83C1BC83-F072-4815-B34A-AD850B2A7BF1}" presName="desTx" presStyleLbl="alignAccFollowNode1" presStyleIdx="0" presStyleCnt="4" custLinFactNeighborX="-599" custLinFactNeighborY="239">
        <dgm:presLayoutVars>
          <dgm:bulletEnabled val="1"/>
        </dgm:presLayoutVars>
      </dgm:prSet>
      <dgm:spPr/>
    </dgm:pt>
    <dgm:pt modelId="{F480FC8E-CB22-4B80-AA31-32643687B2B9}" type="pres">
      <dgm:prSet presAssocID="{79DC584E-DE0D-42C8-866A-10678B11318A}" presName="space" presStyleCnt="0"/>
      <dgm:spPr/>
    </dgm:pt>
    <dgm:pt modelId="{AA2EB2AA-B537-4CA5-9F6B-2080627E32A2}" type="pres">
      <dgm:prSet presAssocID="{F135C9B0-57D5-433A-9375-5F3802E6A23C}" presName="composite" presStyleCnt="0"/>
      <dgm:spPr/>
    </dgm:pt>
    <dgm:pt modelId="{11C6F763-A166-4388-BAF7-311E2058E242}" type="pres">
      <dgm:prSet presAssocID="{F135C9B0-57D5-433A-9375-5F3802E6A23C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</dgm:pt>
    <dgm:pt modelId="{14D4FE61-2D5D-4BC5-824B-30AF69DA3156}" type="pres">
      <dgm:prSet presAssocID="{F135C9B0-57D5-433A-9375-5F3802E6A23C}" presName="desTx" presStyleLbl="alignAccFollowNode1" presStyleIdx="1" presStyleCnt="4">
        <dgm:presLayoutVars>
          <dgm:bulletEnabled val="1"/>
        </dgm:presLayoutVars>
      </dgm:prSet>
      <dgm:spPr/>
    </dgm:pt>
    <dgm:pt modelId="{72FB1F43-754E-4185-B901-AC1E53C6382B}" type="pres">
      <dgm:prSet presAssocID="{DB98DD70-3063-4A17-AAC5-BC117B82D793}" presName="space" presStyleCnt="0"/>
      <dgm:spPr/>
    </dgm:pt>
    <dgm:pt modelId="{205F76F4-D60A-472D-8FC1-BDAA31FF2C48}" type="pres">
      <dgm:prSet presAssocID="{39B86B29-B44C-43F8-8714-FAD682FA7902}" presName="composite" presStyleCnt="0"/>
      <dgm:spPr/>
    </dgm:pt>
    <dgm:pt modelId="{2A4E1732-D6FB-4FCD-B393-2D9133EFDD87}" type="pres">
      <dgm:prSet presAssocID="{39B86B29-B44C-43F8-8714-FAD682FA7902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907D4DD6-7BA5-410F-92CE-3157227ABD93}" type="pres">
      <dgm:prSet presAssocID="{39B86B29-B44C-43F8-8714-FAD682FA7902}" presName="desTx" presStyleLbl="alignAccFollowNode1" presStyleIdx="2" presStyleCnt="4">
        <dgm:presLayoutVars>
          <dgm:bulletEnabled val="1"/>
        </dgm:presLayoutVars>
      </dgm:prSet>
      <dgm:spPr/>
    </dgm:pt>
    <dgm:pt modelId="{03C4398F-1758-492C-A31F-950622C5C75E}" type="pres">
      <dgm:prSet presAssocID="{89AC5246-DEFA-4CD0-8746-A3BF9930622E}" presName="space" presStyleCnt="0"/>
      <dgm:spPr/>
    </dgm:pt>
    <dgm:pt modelId="{2154FF58-BECF-4B5A-B4EF-607E516AB1F3}" type="pres">
      <dgm:prSet presAssocID="{A19A9BCB-39F5-44F8-A22E-FAB05CA11B86}" presName="composite" presStyleCnt="0"/>
      <dgm:spPr/>
    </dgm:pt>
    <dgm:pt modelId="{780695CE-C098-44FF-AEA7-75C3373AC935}" type="pres">
      <dgm:prSet presAssocID="{A19A9BCB-39F5-44F8-A22E-FAB05CA11B86}" presName="parTx" presStyleLbl="alignNode1" presStyleIdx="3" presStyleCnt="4" custLinFactNeighborX="448" custLinFactNeighborY="2495">
        <dgm:presLayoutVars>
          <dgm:chMax val="0"/>
          <dgm:chPref val="0"/>
          <dgm:bulletEnabled val="1"/>
        </dgm:presLayoutVars>
      </dgm:prSet>
      <dgm:spPr/>
    </dgm:pt>
    <dgm:pt modelId="{F11B5FBF-D04E-483B-8E7B-7DC47E14D5AF}" type="pres">
      <dgm:prSet presAssocID="{A19A9BCB-39F5-44F8-A22E-FAB05CA11B86}" presName="desTx" presStyleLbl="alignAccFollowNode1" presStyleIdx="3" presStyleCnt="4">
        <dgm:presLayoutVars>
          <dgm:bulletEnabled val="1"/>
        </dgm:presLayoutVars>
      </dgm:prSet>
      <dgm:spPr/>
    </dgm:pt>
  </dgm:ptLst>
  <dgm:cxnLst>
    <dgm:cxn modelId="{69ABE81C-B788-4A17-8045-78B4E627AD95}" srcId="{F135C9B0-57D5-433A-9375-5F3802E6A23C}" destId="{AC0AD739-9879-4D3C-87F2-E4B4B6FF7B01}" srcOrd="0" destOrd="0" parTransId="{836B1C03-4564-453F-A59B-A5A083B64C5D}" sibTransId="{E88BF52E-077E-47A7-BA38-A9BAD9492C4C}"/>
    <dgm:cxn modelId="{0BEFB929-EB61-49B8-B48C-E3693EC8F90F}" type="presOf" srcId="{54DC7AC5-CFEC-42F9-80B3-2418F10F9C01}" destId="{F11B5FBF-D04E-483B-8E7B-7DC47E14D5AF}" srcOrd="0" destOrd="0" presId="urn:microsoft.com/office/officeart/2005/8/layout/hList1"/>
    <dgm:cxn modelId="{F0FB0A2E-5359-4C1C-915C-3039B011D8C8}" type="presOf" srcId="{A19A9BCB-39F5-44F8-A22E-FAB05CA11B86}" destId="{780695CE-C098-44FF-AEA7-75C3373AC935}" srcOrd="0" destOrd="0" presId="urn:microsoft.com/office/officeart/2005/8/layout/hList1"/>
    <dgm:cxn modelId="{AC7AD635-98F8-43BB-AAE1-F314DC86116D}" type="presOf" srcId="{83C1BC83-F072-4815-B34A-AD850B2A7BF1}" destId="{11A71AC6-10CA-44C3-9087-C16FF238C807}" srcOrd="0" destOrd="0" presId="urn:microsoft.com/office/officeart/2005/8/layout/hList1"/>
    <dgm:cxn modelId="{C7B62036-F660-4AF5-A77F-DDB2B2BACC78}" type="presOf" srcId="{39B86B29-B44C-43F8-8714-FAD682FA7902}" destId="{2A4E1732-D6FB-4FCD-B393-2D9133EFDD87}" srcOrd="0" destOrd="0" presId="urn:microsoft.com/office/officeart/2005/8/layout/hList1"/>
    <dgm:cxn modelId="{804C9B38-1632-4010-ACA7-A21111DA018C}" type="presOf" srcId="{B523EC3A-EDE9-4CF4-89AD-1B42577DEB11}" destId="{20B847D4-4940-4195-BFC2-CFE2EFDF192A}" srcOrd="0" destOrd="0" presId="urn:microsoft.com/office/officeart/2005/8/layout/hList1"/>
    <dgm:cxn modelId="{DDC1ED5B-2EAD-4C13-8CCC-A4415AE2BD23}" srcId="{A19A9BCB-39F5-44F8-A22E-FAB05CA11B86}" destId="{54DC7AC5-CFEC-42F9-80B3-2418F10F9C01}" srcOrd="0" destOrd="0" parTransId="{D440F959-E6A7-4B4C-B6CB-102CBD47B394}" sibTransId="{CE22CC2C-5A4F-49F2-B216-C9BECC1DCED7}"/>
    <dgm:cxn modelId="{2018F35D-FAC6-4CCA-BEA8-A29FE712049E}" srcId="{B523EC3A-EDE9-4CF4-89AD-1B42577DEB11}" destId="{83C1BC83-F072-4815-B34A-AD850B2A7BF1}" srcOrd="0" destOrd="0" parTransId="{5941FFE6-EC7A-4D56-AF22-0F0BE6DD261C}" sibTransId="{79DC584E-DE0D-42C8-866A-10678B11318A}"/>
    <dgm:cxn modelId="{B12B3566-02BE-4723-A8C3-914B6C2BF1CA}" type="presOf" srcId="{2E968CE4-03CA-4535-91AC-65D0EAABFC05}" destId="{907D4DD6-7BA5-410F-92CE-3157227ABD93}" srcOrd="0" destOrd="0" presId="urn:microsoft.com/office/officeart/2005/8/layout/hList1"/>
    <dgm:cxn modelId="{25E42D4A-2993-403F-B307-C7494D9D69BD}" srcId="{B523EC3A-EDE9-4CF4-89AD-1B42577DEB11}" destId="{A19A9BCB-39F5-44F8-A22E-FAB05CA11B86}" srcOrd="3" destOrd="0" parTransId="{26E29C6A-D06A-4A72-9991-35703DDC93FC}" sibTransId="{646E62E4-8524-45D9-97E2-3FB7744340B2}"/>
    <dgm:cxn modelId="{B3497D7B-A617-41C3-8F94-837F653FD8A2}" srcId="{39B86B29-B44C-43F8-8714-FAD682FA7902}" destId="{2E968CE4-03CA-4535-91AC-65D0EAABFC05}" srcOrd="0" destOrd="0" parTransId="{75CE8EFE-BCA8-419D-BA1E-4AD0AD94CF14}" sibTransId="{71D096EC-A674-4557-B06A-843C819F38AE}"/>
    <dgm:cxn modelId="{D6DCB88F-9126-401B-9618-776F9E9AE7C2}" type="presOf" srcId="{98F6C53C-D075-4513-8979-B002CC15B29D}" destId="{907D4DD6-7BA5-410F-92CE-3157227ABD93}" srcOrd="0" destOrd="1" presId="urn:microsoft.com/office/officeart/2005/8/layout/hList1"/>
    <dgm:cxn modelId="{40180695-1622-4C70-9549-F6B69E4B54EF}" srcId="{83C1BC83-F072-4815-B34A-AD850B2A7BF1}" destId="{63904CF7-9CC6-456B-8234-17EF0C3F7D4C}" srcOrd="0" destOrd="0" parTransId="{8AFE6CE4-CD25-4954-9F80-DEB78CAF73BE}" sibTransId="{25EB6847-4CA2-4D33-9A80-1436F33D7961}"/>
    <dgm:cxn modelId="{B5D5F4A3-EE1C-43E5-9CA1-8F4E8A19CAF0}" srcId="{B523EC3A-EDE9-4CF4-89AD-1B42577DEB11}" destId="{F135C9B0-57D5-433A-9375-5F3802E6A23C}" srcOrd="1" destOrd="0" parTransId="{D132CF6B-888A-47B0-A38B-ABEB1965FCE1}" sibTransId="{DB98DD70-3063-4A17-AAC5-BC117B82D793}"/>
    <dgm:cxn modelId="{2EC38AA7-5AE3-4309-B502-8BBFB768D367}" type="presOf" srcId="{AC0AD739-9879-4D3C-87F2-E4B4B6FF7B01}" destId="{14D4FE61-2D5D-4BC5-824B-30AF69DA3156}" srcOrd="0" destOrd="0" presId="urn:microsoft.com/office/officeart/2005/8/layout/hList1"/>
    <dgm:cxn modelId="{9062C0C9-BEE9-472B-BF66-406FD381FE8C}" type="presOf" srcId="{F135C9B0-57D5-433A-9375-5F3802E6A23C}" destId="{11C6F763-A166-4388-BAF7-311E2058E242}" srcOrd="0" destOrd="0" presId="urn:microsoft.com/office/officeart/2005/8/layout/hList1"/>
    <dgm:cxn modelId="{84E567D8-9ECA-483B-8034-4999E5343F18}" srcId="{39B86B29-B44C-43F8-8714-FAD682FA7902}" destId="{98F6C53C-D075-4513-8979-B002CC15B29D}" srcOrd="1" destOrd="0" parTransId="{83CCF547-E50A-4AD5-9CD3-07413A5D94AA}" sibTransId="{1895B28A-53E7-4E82-9A7F-40B0D6479AF6}"/>
    <dgm:cxn modelId="{B96757EE-79AA-4ADA-A7A5-6B4E6CFC87F1}" srcId="{B523EC3A-EDE9-4CF4-89AD-1B42577DEB11}" destId="{39B86B29-B44C-43F8-8714-FAD682FA7902}" srcOrd="2" destOrd="0" parTransId="{7C6A4A62-2673-4FFC-8E0D-9BDA27B2F362}" sibTransId="{89AC5246-DEFA-4CD0-8746-A3BF9930622E}"/>
    <dgm:cxn modelId="{E7A127FB-BAAA-4974-B1F6-9EAA5AAC14CD}" type="presOf" srcId="{63904CF7-9CC6-456B-8234-17EF0C3F7D4C}" destId="{35EFEFFF-5FA1-43F9-A62C-DB9645530D25}" srcOrd="0" destOrd="0" presId="urn:microsoft.com/office/officeart/2005/8/layout/hList1"/>
    <dgm:cxn modelId="{2BA95FB0-6ABA-4AE7-ACB2-816B7F7627A9}" type="presParOf" srcId="{20B847D4-4940-4195-BFC2-CFE2EFDF192A}" destId="{CC66B970-A84D-474A-9C81-DAB9D2C7C51A}" srcOrd="0" destOrd="0" presId="urn:microsoft.com/office/officeart/2005/8/layout/hList1"/>
    <dgm:cxn modelId="{53C1A94E-7E21-4162-B0D0-98AFB3014363}" type="presParOf" srcId="{CC66B970-A84D-474A-9C81-DAB9D2C7C51A}" destId="{11A71AC6-10CA-44C3-9087-C16FF238C807}" srcOrd="0" destOrd="0" presId="urn:microsoft.com/office/officeart/2005/8/layout/hList1"/>
    <dgm:cxn modelId="{078FE1CE-F2AC-43D7-8893-39C261D15629}" type="presParOf" srcId="{CC66B970-A84D-474A-9C81-DAB9D2C7C51A}" destId="{35EFEFFF-5FA1-43F9-A62C-DB9645530D25}" srcOrd="1" destOrd="0" presId="urn:microsoft.com/office/officeart/2005/8/layout/hList1"/>
    <dgm:cxn modelId="{2FB0AEC6-A423-4EDA-985A-81C1B984547F}" type="presParOf" srcId="{20B847D4-4940-4195-BFC2-CFE2EFDF192A}" destId="{F480FC8E-CB22-4B80-AA31-32643687B2B9}" srcOrd="1" destOrd="0" presId="urn:microsoft.com/office/officeart/2005/8/layout/hList1"/>
    <dgm:cxn modelId="{5461AAF1-E73C-4397-BB82-31DC6E3FFEFB}" type="presParOf" srcId="{20B847D4-4940-4195-BFC2-CFE2EFDF192A}" destId="{AA2EB2AA-B537-4CA5-9F6B-2080627E32A2}" srcOrd="2" destOrd="0" presId="urn:microsoft.com/office/officeart/2005/8/layout/hList1"/>
    <dgm:cxn modelId="{94F603D6-F42D-46DF-A116-9CB00E589883}" type="presParOf" srcId="{AA2EB2AA-B537-4CA5-9F6B-2080627E32A2}" destId="{11C6F763-A166-4388-BAF7-311E2058E242}" srcOrd="0" destOrd="0" presId="urn:microsoft.com/office/officeart/2005/8/layout/hList1"/>
    <dgm:cxn modelId="{1CC7D8DA-AA83-4BCA-826E-75C59816F882}" type="presParOf" srcId="{AA2EB2AA-B537-4CA5-9F6B-2080627E32A2}" destId="{14D4FE61-2D5D-4BC5-824B-30AF69DA3156}" srcOrd="1" destOrd="0" presId="urn:microsoft.com/office/officeart/2005/8/layout/hList1"/>
    <dgm:cxn modelId="{848ABD90-371A-4E2D-B526-6494F5DD32E3}" type="presParOf" srcId="{20B847D4-4940-4195-BFC2-CFE2EFDF192A}" destId="{72FB1F43-754E-4185-B901-AC1E53C6382B}" srcOrd="3" destOrd="0" presId="urn:microsoft.com/office/officeart/2005/8/layout/hList1"/>
    <dgm:cxn modelId="{F3505BEC-7564-48DA-BCB0-7737B6D9E2AD}" type="presParOf" srcId="{20B847D4-4940-4195-BFC2-CFE2EFDF192A}" destId="{205F76F4-D60A-472D-8FC1-BDAA31FF2C48}" srcOrd="4" destOrd="0" presId="urn:microsoft.com/office/officeart/2005/8/layout/hList1"/>
    <dgm:cxn modelId="{91B48F53-17A1-47F1-B0E6-953AF2DEC8DC}" type="presParOf" srcId="{205F76F4-D60A-472D-8FC1-BDAA31FF2C48}" destId="{2A4E1732-D6FB-4FCD-B393-2D9133EFDD87}" srcOrd="0" destOrd="0" presId="urn:microsoft.com/office/officeart/2005/8/layout/hList1"/>
    <dgm:cxn modelId="{497200C9-CA0E-4A70-AAEF-1079D6472E09}" type="presParOf" srcId="{205F76F4-D60A-472D-8FC1-BDAA31FF2C48}" destId="{907D4DD6-7BA5-410F-92CE-3157227ABD93}" srcOrd="1" destOrd="0" presId="urn:microsoft.com/office/officeart/2005/8/layout/hList1"/>
    <dgm:cxn modelId="{12ECDF39-4BD7-4DDD-9A08-1037CDA8D870}" type="presParOf" srcId="{20B847D4-4940-4195-BFC2-CFE2EFDF192A}" destId="{03C4398F-1758-492C-A31F-950622C5C75E}" srcOrd="5" destOrd="0" presId="urn:microsoft.com/office/officeart/2005/8/layout/hList1"/>
    <dgm:cxn modelId="{9F99AAF8-3C54-499D-AFCF-E479EBC0E965}" type="presParOf" srcId="{20B847D4-4940-4195-BFC2-CFE2EFDF192A}" destId="{2154FF58-BECF-4B5A-B4EF-607E516AB1F3}" srcOrd="6" destOrd="0" presId="urn:microsoft.com/office/officeart/2005/8/layout/hList1"/>
    <dgm:cxn modelId="{E39248B7-1515-4BFC-9AAB-7C106226ADDB}" type="presParOf" srcId="{2154FF58-BECF-4B5A-B4EF-607E516AB1F3}" destId="{780695CE-C098-44FF-AEA7-75C3373AC935}" srcOrd="0" destOrd="0" presId="urn:microsoft.com/office/officeart/2005/8/layout/hList1"/>
    <dgm:cxn modelId="{34018E0F-0EFF-4885-9A3D-8BE178CA14A3}" type="presParOf" srcId="{2154FF58-BECF-4B5A-B4EF-607E516AB1F3}" destId="{F11B5FBF-D04E-483B-8E7B-7DC47E14D5AF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BFD615E-F61C-4721-8FF9-711A7AB81926}" type="doc">
      <dgm:prSet loTypeId="urn:microsoft.com/office/officeart/2005/8/layout/cycle8" loCatId="cycle" qsTypeId="urn:microsoft.com/office/officeart/2005/8/quickstyle/simple1#2" qsCatId="simple" csTypeId="urn:microsoft.com/office/officeart/2005/8/colors/accent3_2#1" csCatId="accent3" phldr="1"/>
      <dgm:spPr/>
    </dgm:pt>
    <dgm:pt modelId="{C01BC9D4-55A7-4043-B0FE-DBF004269094}">
      <dgm:prSet phldrT="[Text]"/>
      <dgm:spPr/>
      <dgm:t>
        <a:bodyPr/>
        <a:lstStyle/>
        <a:p>
          <a:r>
            <a: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ADD A COURSE</a:t>
          </a:r>
        </a:p>
      </dgm:t>
    </dgm:pt>
    <dgm:pt modelId="{142C161B-280D-4500-8FA9-759D26D2F34C}" type="parTrans" cxnId="{D7838C1C-0C46-4AEE-9D0B-A862F43DD9DB}">
      <dgm:prSet/>
      <dgm:spPr/>
      <dgm:t>
        <a:bodyPr/>
        <a:lstStyle/>
        <a:p>
          <a:endParaRPr lang="en-US"/>
        </a:p>
      </dgm:t>
    </dgm:pt>
    <dgm:pt modelId="{4EA8ECE4-E5B2-48C2-89FB-015E68ADA9AE}" type="sibTrans" cxnId="{D7838C1C-0C46-4AEE-9D0B-A862F43DD9DB}">
      <dgm:prSet/>
      <dgm:spPr/>
      <dgm:t>
        <a:bodyPr/>
        <a:lstStyle/>
        <a:p>
          <a:endParaRPr lang="en-US"/>
        </a:p>
      </dgm:t>
    </dgm:pt>
    <dgm:pt modelId="{C961DAC3-FA63-461E-8EC8-6A61B7C72D20}">
      <dgm:prSet phldrT="[Text]"/>
      <dgm:spPr/>
      <dgm:t>
        <a:bodyPr/>
        <a:lstStyle/>
        <a:p>
          <a:r>
            <a: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DELETE A COURSE</a:t>
          </a:r>
        </a:p>
      </dgm:t>
    </dgm:pt>
    <dgm:pt modelId="{F532C67B-6A6F-41CC-9C64-3148A01036C0}" type="parTrans" cxnId="{6BD892BF-4D52-4A03-B3E9-2F2B31726BAA}">
      <dgm:prSet/>
      <dgm:spPr/>
      <dgm:t>
        <a:bodyPr/>
        <a:lstStyle/>
        <a:p>
          <a:endParaRPr lang="en-US"/>
        </a:p>
      </dgm:t>
    </dgm:pt>
    <dgm:pt modelId="{8A4BD318-C0E6-4C9B-99A8-9E0A49190BD1}" type="sibTrans" cxnId="{6BD892BF-4D52-4A03-B3E9-2F2B31726BAA}">
      <dgm:prSet/>
      <dgm:spPr/>
      <dgm:t>
        <a:bodyPr/>
        <a:lstStyle/>
        <a:p>
          <a:endParaRPr lang="en-US"/>
        </a:p>
      </dgm:t>
    </dgm:pt>
    <dgm:pt modelId="{F657159F-78D2-420A-BEAD-0D87C945F2E4}">
      <dgm:prSet phldrT="[Text]"/>
      <dgm:spPr/>
      <dgm:t>
        <a:bodyPr/>
        <a:lstStyle/>
        <a:p>
          <a:r>
            <a: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CHANGE A COURSE</a:t>
          </a:r>
        </a:p>
      </dgm:t>
    </dgm:pt>
    <dgm:pt modelId="{9630A292-E436-4EAF-99E0-E62E9E63020B}" type="parTrans" cxnId="{97841CFF-1FF7-4A0F-92DA-01AC3991954D}">
      <dgm:prSet/>
      <dgm:spPr/>
      <dgm:t>
        <a:bodyPr/>
        <a:lstStyle/>
        <a:p>
          <a:endParaRPr lang="en-US"/>
        </a:p>
      </dgm:t>
    </dgm:pt>
    <dgm:pt modelId="{A76D9C0B-4E6F-4B99-9009-EE937C6E3544}" type="sibTrans" cxnId="{97841CFF-1FF7-4A0F-92DA-01AC3991954D}">
      <dgm:prSet/>
      <dgm:spPr/>
      <dgm:t>
        <a:bodyPr/>
        <a:lstStyle/>
        <a:p>
          <a:endParaRPr lang="en-US"/>
        </a:p>
      </dgm:t>
    </dgm:pt>
    <dgm:pt modelId="{42A29DAD-FAFC-44C0-A3E9-87C05866FB6F}" type="pres">
      <dgm:prSet presAssocID="{CBFD615E-F61C-4721-8FF9-711A7AB81926}" presName="compositeShape" presStyleCnt="0">
        <dgm:presLayoutVars>
          <dgm:chMax val="7"/>
          <dgm:dir/>
          <dgm:resizeHandles val="exact"/>
        </dgm:presLayoutVars>
      </dgm:prSet>
      <dgm:spPr/>
    </dgm:pt>
    <dgm:pt modelId="{CDBA3D62-FC4D-427C-9906-1793DABA66E6}" type="pres">
      <dgm:prSet presAssocID="{CBFD615E-F61C-4721-8FF9-711A7AB81926}" presName="wedge1" presStyleLbl="node1" presStyleIdx="0" presStyleCnt="3"/>
      <dgm:spPr/>
    </dgm:pt>
    <dgm:pt modelId="{30715219-7EFA-42D9-A4D8-52E7FC4F36DC}" type="pres">
      <dgm:prSet presAssocID="{CBFD615E-F61C-4721-8FF9-711A7AB81926}" presName="dummy1a" presStyleCnt="0"/>
      <dgm:spPr/>
    </dgm:pt>
    <dgm:pt modelId="{A0D43392-9391-4570-83C8-D8EF2A67F075}" type="pres">
      <dgm:prSet presAssocID="{CBFD615E-F61C-4721-8FF9-711A7AB81926}" presName="dummy1b" presStyleCnt="0"/>
      <dgm:spPr/>
    </dgm:pt>
    <dgm:pt modelId="{9895375B-37FA-4E4C-A88E-ED99F3305EDC}" type="pres">
      <dgm:prSet presAssocID="{CBFD615E-F61C-4721-8FF9-711A7AB81926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2308E14E-E287-4AE3-946D-A3542706DF74}" type="pres">
      <dgm:prSet presAssocID="{CBFD615E-F61C-4721-8FF9-711A7AB81926}" presName="wedge2" presStyleLbl="node1" presStyleIdx="1" presStyleCnt="3"/>
      <dgm:spPr/>
    </dgm:pt>
    <dgm:pt modelId="{9FC2D496-7D14-45F8-ACCE-8EC47A185373}" type="pres">
      <dgm:prSet presAssocID="{CBFD615E-F61C-4721-8FF9-711A7AB81926}" presName="dummy2a" presStyleCnt="0"/>
      <dgm:spPr/>
    </dgm:pt>
    <dgm:pt modelId="{BE769F46-CDA3-4A2E-A36D-E2A41CD498DA}" type="pres">
      <dgm:prSet presAssocID="{CBFD615E-F61C-4721-8FF9-711A7AB81926}" presName="dummy2b" presStyleCnt="0"/>
      <dgm:spPr/>
    </dgm:pt>
    <dgm:pt modelId="{05ED3674-5BF3-4B53-866F-11FEF0A36FB2}" type="pres">
      <dgm:prSet presAssocID="{CBFD615E-F61C-4721-8FF9-711A7AB81926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8BDAA19A-1F26-404C-971B-2FFE6F394D71}" type="pres">
      <dgm:prSet presAssocID="{CBFD615E-F61C-4721-8FF9-711A7AB81926}" presName="wedge3" presStyleLbl="node1" presStyleIdx="2" presStyleCnt="3"/>
      <dgm:spPr/>
    </dgm:pt>
    <dgm:pt modelId="{0D7D25D9-F49E-41CF-BBDC-56CDAA395B2F}" type="pres">
      <dgm:prSet presAssocID="{CBFD615E-F61C-4721-8FF9-711A7AB81926}" presName="dummy3a" presStyleCnt="0"/>
      <dgm:spPr/>
    </dgm:pt>
    <dgm:pt modelId="{95475AE5-46C6-4A8B-A55C-B753157B9FDA}" type="pres">
      <dgm:prSet presAssocID="{CBFD615E-F61C-4721-8FF9-711A7AB81926}" presName="dummy3b" presStyleCnt="0"/>
      <dgm:spPr/>
    </dgm:pt>
    <dgm:pt modelId="{CF1BF579-1F3C-435A-8BA3-6060284289DB}" type="pres">
      <dgm:prSet presAssocID="{CBFD615E-F61C-4721-8FF9-711A7AB81926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  <dgm:pt modelId="{FA26F160-3138-4CCD-AA6C-74A16708C7DE}" type="pres">
      <dgm:prSet presAssocID="{4EA8ECE4-E5B2-48C2-89FB-015E68ADA9AE}" presName="arrowWedge1" presStyleLbl="fgSibTrans2D1" presStyleIdx="0" presStyleCnt="3"/>
      <dgm:spPr/>
    </dgm:pt>
    <dgm:pt modelId="{5C0A255F-40E8-4B2F-BF85-6DCA71E81B8A}" type="pres">
      <dgm:prSet presAssocID="{8A4BD318-C0E6-4C9B-99A8-9E0A49190BD1}" presName="arrowWedge2" presStyleLbl="fgSibTrans2D1" presStyleIdx="1" presStyleCnt="3"/>
      <dgm:spPr/>
    </dgm:pt>
    <dgm:pt modelId="{4BF2C5E9-61E8-4636-A921-562D01592F13}" type="pres">
      <dgm:prSet presAssocID="{A76D9C0B-4E6F-4B99-9009-EE937C6E3544}" presName="arrowWedge3" presStyleLbl="fgSibTrans2D1" presStyleIdx="2" presStyleCnt="3"/>
      <dgm:spPr/>
    </dgm:pt>
  </dgm:ptLst>
  <dgm:cxnLst>
    <dgm:cxn modelId="{5935E218-4988-4A24-81F3-F666209BB5D9}" type="presOf" srcId="{C01BC9D4-55A7-4043-B0FE-DBF004269094}" destId="{9895375B-37FA-4E4C-A88E-ED99F3305EDC}" srcOrd="1" destOrd="0" presId="urn:microsoft.com/office/officeart/2005/8/layout/cycle8"/>
    <dgm:cxn modelId="{D7838C1C-0C46-4AEE-9D0B-A862F43DD9DB}" srcId="{CBFD615E-F61C-4721-8FF9-711A7AB81926}" destId="{C01BC9D4-55A7-4043-B0FE-DBF004269094}" srcOrd="0" destOrd="0" parTransId="{142C161B-280D-4500-8FA9-759D26D2F34C}" sibTransId="{4EA8ECE4-E5B2-48C2-89FB-015E68ADA9AE}"/>
    <dgm:cxn modelId="{DE7DEC2F-7E2D-49C1-B500-AC03FD8F9BC5}" type="presOf" srcId="{C01BC9D4-55A7-4043-B0FE-DBF004269094}" destId="{CDBA3D62-FC4D-427C-9906-1793DABA66E6}" srcOrd="0" destOrd="0" presId="urn:microsoft.com/office/officeart/2005/8/layout/cycle8"/>
    <dgm:cxn modelId="{022D7056-1F13-474C-BCF2-692272E4F607}" type="presOf" srcId="{F657159F-78D2-420A-BEAD-0D87C945F2E4}" destId="{8BDAA19A-1F26-404C-971B-2FFE6F394D71}" srcOrd="0" destOrd="0" presId="urn:microsoft.com/office/officeart/2005/8/layout/cycle8"/>
    <dgm:cxn modelId="{D5C21887-92D8-4E2C-BD08-237A765C5B88}" type="presOf" srcId="{C961DAC3-FA63-461E-8EC8-6A61B7C72D20}" destId="{05ED3674-5BF3-4B53-866F-11FEF0A36FB2}" srcOrd="1" destOrd="0" presId="urn:microsoft.com/office/officeart/2005/8/layout/cycle8"/>
    <dgm:cxn modelId="{6BD892BF-4D52-4A03-B3E9-2F2B31726BAA}" srcId="{CBFD615E-F61C-4721-8FF9-711A7AB81926}" destId="{C961DAC3-FA63-461E-8EC8-6A61B7C72D20}" srcOrd="1" destOrd="0" parTransId="{F532C67B-6A6F-41CC-9C64-3148A01036C0}" sibTransId="{8A4BD318-C0E6-4C9B-99A8-9E0A49190BD1}"/>
    <dgm:cxn modelId="{2ED7EEED-B655-48A4-9F9D-E0963A6CAE48}" type="presOf" srcId="{F657159F-78D2-420A-BEAD-0D87C945F2E4}" destId="{CF1BF579-1F3C-435A-8BA3-6060284289DB}" srcOrd="1" destOrd="0" presId="urn:microsoft.com/office/officeart/2005/8/layout/cycle8"/>
    <dgm:cxn modelId="{97B874F3-DF7B-401E-8690-6B50FC37CD79}" type="presOf" srcId="{CBFD615E-F61C-4721-8FF9-711A7AB81926}" destId="{42A29DAD-FAFC-44C0-A3E9-87C05866FB6F}" srcOrd="0" destOrd="0" presId="urn:microsoft.com/office/officeart/2005/8/layout/cycle8"/>
    <dgm:cxn modelId="{2106E6F8-7BA0-4C46-A0B5-238CFE414084}" type="presOf" srcId="{C961DAC3-FA63-461E-8EC8-6A61B7C72D20}" destId="{2308E14E-E287-4AE3-946D-A3542706DF74}" srcOrd="0" destOrd="0" presId="urn:microsoft.com/office/officeart/2005/8/layout/cycle8"/>
    <dgm:cxn modelId="{97841CFF-1FF7-4A0F-92DA-01AC3991954D}" srcId="{CBFD615E-F61C-4721-8FF9-711A7AB81926}" destId="{F657159F-78D2-420A-BEAD-0D87C945F2E4}" srcOrd="2" destOrd="0" parTransId="{9630A292-E436-4EAF-99E0-E62E9E63020B}" sibTransId="{A76D9C0B-4E6F-4B99-9009-EE937C6E3544}"/>
    <dgm:cxn modelId="{B7514C22-EC59-4659-B816-C91BDF8EDB20}" type="presParOf" srcId="{42A29DAD-FAFC-44C0-A3E9-87C05866FB6F}" destId="{CDBA3D62-FC4D-427C-9906-1793DABA66E6}" srcOrd="0" destOrd="0" presId="urn:microsoft.com/office/officeart/2005/8/layout/cycle8"/>
    <dgm:cxn modelId="{B8AA2AC1-765C-473E-B967-2585A2CBD8B9}" type="presParOf" srcId="{42A29DAD-FAFC-44C0-A3E9-87C05866FB6F}" destId="{30715219-7EFA-42D9-A4D8-52E7FC4F36DC}" srcOrd="1" destOrd="0" presId="urn:microsoft.com/office/officeart/2005/8/layout/cycle8"/>
    <dgm:cxn modelId="{320891E0-F0DE-49D4-B58A-3E4B0DF3EA37}" type="presParOf" srcId="{42A29DAD-FAFC-44C0-A3E9-87C05866FB6F}" destId="{A0D43392-9391-4570-83C8-D8EF2A67F075}" srcOrd="2" destOrd="0" presId="urn:microsoft.com/office/officeart/2005/8/layout/cycle8"/>
    <dgm:cxn modelId="{D8E5031B-7F2A-40F1-A2DE-81878B3DC06A}" type="presParOf" srcId="{42A29DAD-FAFC-44C0-A3E9-87C05866FB6F}" destId="{9895375B-37FA-4E4C-A88E-ED99F3305EDC}" srcOrd="3" destOrd="0" presId="urn:microsoft.com/office/officeart/2005/8/layout/cycle8"/>
    <dgm:cxn modelId="{9ED35824-FBAE-412A-BE88-C5B2C5861336}" type="presParOf" srcId="{42A29DAD-FAFC-44C0-A3E9-87C05866FB6F}" destId="{2308E14E-E287-4AE3-946D-A3542706DF74}" srcOrd="4" destOrd="0" presId="urn:microsoft.com/office/officeart/2005/8/layout/cycle8"/>
    <dgm:cxn modelId="{4F17EDDD-0F89-4FE5-A507-DA13BD901856}" type="presParOf" srcId="{42A29DAD-FAFC-44C0-A3E9-87C05866FB6F}" destId="{9FC2D496-7D14-45F8-ACCE-8EC47A185373}" srcOrd="5" destOrd="0" presId="urn:microsoft.com/office/officeart/2005/8/layout/cycle8"/>
    <dgm:cxn modelId="{81B29D18-9094-4B92-BBD3-A9D5960C7D36}" type="presParOf" srcId="{42A29DAD-FAFC-44C0-A3E9-87C05866FB6F}" destId="{BE769F46-CDA3-4A2E-A36D-E2A41CD498DA}" srcOrd="6" destOrd="0" presId="urn:microsoft.com/office/officeart/2005/8/layout/cycle8"/>
    <dgm:cxn modelId="{FC351108-9195-4518-89ED-75C3377F1F5B}" type="presParOf" srcId="{42A29DAD-FAFC-44C0-A3E9-87C05866FB6F}" destId="{05ED3674-5BF3-4B53-866F-11FEF0A36FB2}" srcOrd="7" destOrd="0" presId="urn:microsoft.com/office/officeart/2005/8/layout/cycle8"/>
    <dgm:cxn modelId="{C76B4EF5-F467-4698-A163-FF155AB12C35}" type="presParOf" srcId="{42A29DAD-FAFC-44C0-A3E9-87C05866FB6F}" destId="{8BDAA19A-1F26-404C-971B-2FFE6F394D71}" srcOrd="8" destOrd="0" presId="urn:microsoft.com/office/officeart/2005/8/layout/cycle8"/>
    <dgm:cxn modelId="{ADA263E5-A525-4505-9DC2-F31EBC6B6596}" type="presParOf" srcId="{42A29DAD-FAFC-44C0-A3E9-87C05866FB6F}" destId="{0D7D25D9-F49E-41CF-BBDC-56CDAA395B2F}" srcOrd="9" destOrd="0" presId="urn:microsoft.com/office/officeart/2005/8/layout/cycle8"/>
    <dgm:cxn modelId="{ECCFF428-677E-4851-9E40-C5BC450BF9F2}" type="presParOf" srcId="{42A29DAD-FAFC-44C0-A3E9-87C05866FB6F}" destId="{95475AE5-46C6-4A8B-A55C-B753157B9FDA}" srcOrd="10" destOrd="0" presId="urn:microsoft.com/office/officeart/2005/8/layout/cycle8"/>
    <dgm:cxn modelId="{1D2A5DFC-C910-44B5-8A30-D6D5BB5AF332}" type="presParOf" srcId="{42A29DAD-FAFC-44C0-A3E9-87C05866FB6F}" destId="{CF1BF579-1F3C-435A-8BA3-6060284289DB}" srcOrd="11" destOrd="0" presId="urn:microsoft.com/office/officeart/2005/8/layout/cycle8"/>
    <dgm:cxn modelId="{38C62225-85A6-4A76-9AB0-1C21131BB943}" type="presParOf" srcId="{42A29DAD-FAFC-44C0-A3E9-87C05866FB6F}" destId="{FA26F160-3138-4CCD-AA6C-74A16708C7DE}" srcOrd="12" destOrd="0" presId="urn:microsoft.com/office/officeart/2005/8/layout/cycle8"/>
    <dgm:cxn modelId="{6A1CA2DB-2AAF-430B-AA65-B88BD24F228B}" type="presParOf" srcId="{42A29DAD-FAFC-44C0-A3E9-87C05866FB6F}" destId="{5C0A255F-40E8-4B2F-BF85-6DCA71E81B8A}" srcOrd="13" destOrd="0" presId="urn:microsoft.com/office/officeart/2005/8/layout/cycle8"/>
    <dgm:cxn modelId="{D72E7F17-F556-4D8F-ADAE-495F8BF8B7FC}" type="presParOf" srcId="{42A29DAD-FAFC-44C0-A3E9-87C05866FB6F}" destId="{4BF2C5E9-61E8-4636-A921-562D01592F13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A71AC6-10CA-44C3-9087-C16FF238C807}">
      <dsp:nvSpPr>
        <dsp:cNvPr id="0" name=""/>
        <dsp:cNvSpPr/>
      </dsp:nvSpPr>
      <dsp:spPr>
        <a:xfrm>
          <a:off x="16073" y="1253755"/>
          <a:ext cx="2683750" cy="73170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2000" kern="1200" dirty="0"/>
            <a:t>Your Schoolmates</a:t>
          </a:r>
          <a:endParaRPr lang="en-US" sz="2000" kern="1200" dirty="0"/>
        </a:p>
      </dsp:txBody>
      <dsp:txXfrm>
        <a:off x="16073" y="1253755"/>
        <a:ext cx="2683750" cy="731708"/>
      </dsp:txXfrm>
    </dsp:sp>
    <dsp:sp modelId="{35EFEFFF-5FA1-43F9-A62C-DB9645530D25}">
      <dsp:nvSpPr>
        <dsp:cNvPr id="0" name=""/>
        <dsp:cNvSpPr/>
      </dsp:nvSpPr>
      <dsp:spPr>
        <a:xfrm>
          <a:off x="0" y="1990927"/>
          <a:ext cx="2683750" cy="228607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l-SI" sz="2000" kern="1200" dirty="0"/>
            <a:t>They most likely face the same issues as you. </a:t>
          </a:r>
          <a:endParaRPr lang="en-US" sz="2000" kern="1200" dirty="0"/>
        </a:p>
      </dsp:txBody>
      <dsp:txXfrm>
        <a:off x="0" y="1990927"/>
        <a:ext cx="2683750" cy="2286070"/>
      </dsp:txXfrm>
    </dsp:sp>
    <dsp:sp modelId="{11C6F763-A166-4388-BAF7-311E2058E242}">
      <dsp:nvSpPr>
        <dsp:cNvPr id="0" name=""/>
        <dsp:cNvSpPr/>
      </dsp:nvSpPr>
      <dsp:spPr>
        <a:xfrm>
          <a:off x="3075548" y="1253755"/>
          <a:ext cx="2683750" cy="73170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2000" kern="1200" dirty="0"/>
            <a:t>Student Tutors</a:t>
          </a:r>
          <a:endParaRPr lang="en-US" sz="2000" kern="1200" dirty="0"/>
        </a:p>
      </dsp:txBody>
      <dsp:txXfrm>
        <a:off x="3075548" y="1253755"/>
        <a:ext cx="2683750" cy="731708"/>
      </dsp:txXfrm>
    </dsp:sp>
    <dsp:sp modelId="{14D4FE61-2D5D-4BC5-824B-30AF69DA3156}">
      <dsp:nvSpPr>
        <dsp:cNvPr id="0" name=""/>
        <dsp:cNvSpPr/>
      </dsp:nvSpPr>
      <dsp:spPr>
        <a:xfrm>
          <a:off x="3075548" y="1985463"/>
          <a:ext cx="2683750" cy="228607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l-SI" sz="2000" kern="1200" dirty="0"/>
            <a:t>They are here to help you out or at least direct you to appropriate help.</a:t>
          </a:r>
          <a:endParaRPr lang="en-US" sz="2000" kern="1200" dirty="0"/>
        </a:p>
      </dsp:txBody>
      <dsp:txXfrm>
        <a:off x="3075548" y="1985463"/>
        <a:ext cx="2683750" cy="2286070"/>
      </dsp:txXfrm>
    </dsp:sp>
    <dsp:sp modelId="{2A4E1732-D6FB-4FCD-B393-2D9133EFDD87}">
      <dsp:nvSpPr>
        <dsp:cNvPr id="0" name=""/>
        <dsp:cNvSpPr/>
      </dsp:nvSpPr>
      <dsp:spPr>
        <a:xfrm>
          <a:off x="6135023" y="1253755"/>
          <a:ext cx="2683750" cy="73170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2000" kern="1200" dirty="0"/>
            <a:t>Student P</a:t>
          </a:r>
          <a:r>
            <a:rPr lang="en-US" sz="2000" kern="1200" dirty="0" err="1"/>
            <a:t>sychosocial</a:t>
          </a:r>
          <a:r>
            <a:rPr lang="en-US" sz="2000" kern="1200" dirty="0"/>
            <a:t> </a:t>
          </a:r>
          <a:r>
            <a:rPr lang="sl-SI" sz="2000" kern="1200" dirty="0"/>
            <a:t>C</a:t>
          </a:r>
          <a:r>
            <a:rPr lang="en-US" sz="2000" kern="1200" dirty="0" err="1"/>
            <a:t>ounseling</a:t>
          </a:r>
          <a:endParaRPr lang="en-US" sz="2000" kern="1200" dirty="0"/>
        </a:p>
      </dsp:txBody>
      <dsp:txXfrm>
        <a:off x="6135023" y="1253755"/>
        <a:ext cx="2683750" cy="731708"/>
      </dsp:txXfrm>
    </dsp:sp>
    <dsp:sp modelId="{907D4DD6-7BA5-410F-92CE-3157227ABD93}">
      <dsp:nvSpPr>
        <dsp:cNvPr id="0" name=""/>
        <dsp:cNvSpPr/>
      </dsp:nvSpPr>
      <dsp:spPr>
        <a:xfrm>
          <a:off x="6135023" y="1985463"/>
          <a:ext cx="2683750" cy="228607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l-SI" sz="2000" kern="1200" dirty="0">
              <a:hlinkClick xmlns:r="http://schemas.openxmlformats.org/officeDocument/2006/relationships" r:id="rId1"/>
            </a:rPr>
            <a:t>https://www.uni-lj.si/en/university/equality-and-inclusion/psychosocial-counselling-service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000" kern="1200" dirty="0"/>
        </a:p>
      </dsp:txBody>
      <dsp:txXfrm>
        <a:off x="6135023" y="1985463"/>
        <a:ext cx="2683750" cy="2286070"/>
      </dsp:txXfrm>
    </dsp:sp>
    <dsp:sp modelId="{780695CE-C098-44FF-AEA7-75C3373AC935}">
      <dsp:nvSpPr>
        <dsp:cNvPr id="0" name=""/>
        <dsp:cNvSpPr/>
      </dsp:nvSpPr>
      <dsp:spPr>
        <a:xfrm>
          <a:off x="9206521" y="1272011"/>
          <a:ext cx="2683750" cy="73170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2000" kern="1200" err="1"/>
            <a:t>Student</a:t>
          </a:r>
          <a:r>
            <a:rPr lang="sl-SI" sz="2000" kern="1200"/>
            <a:t> </a:t>
          </a:r>
          <a:r>
            <a:rPr lang="sl-SI" sz="2000" kern="1200" err="1"/>
            <a:t>Law</a:t>
          </a:r>
          <a:r>
            <a:rPr lang="sl-SI" sz="2000" kern="1200"/>
            <a:t> </a:t>
          </a:r>
          <a:r>
            <a:rPr lang="sl-SI" sz="2000" kern="1200" err="1"/>
            <a:t>Counseling</a:t>
          </a:r>
          <a:endParaRPr lang="en-US" sz="2000" kern="1200"/>
        </a:p>
      </dsp:txBody>
      <dsp:txXfrm>
        <a:off x="9206521" y="1272011"/>
        <a:ext cx="2683750" cy="731708"/>
      </dsp:txXfrm>
    </dsp:sp>
    <dsp:sp modelId="{F11B5FBF-D04E-483B-8E7B-7DC47E14D5AF}">
      <dsp:nvSpPr>
        <dsp:cNvPr id="0" name=""/>
        <dsp:cNvSpPr/>
      </dsp:nvSpPr>
      <dsp:spPr>
        <a:xfrm>
          <a:off x="9194498" y="1985463"/>
          <a:ext cx="2683750" cy="228607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hlinkClick xmlns:r="http://schemas.openxmlformats.org/officeDocument/2006/relationships" r:id="rId2"/>
            </a:rPr>
            <a:t>http://www.svetovalnica.com/</a:t>
          </a:r>
          <a:r>
            <a:rPr lang="sl-SI" sz="2000" kern="1200" dirty="0"/>
            <a:t> </a:t>
          </a:r>
          <a:endParaRPr lang="en-US" sz="2000" kern="1200" dirty="0"/>
        </a:p>
      </dsp:txBody>
      <dsp:txXfrm>
        <a:off x="9194498" y="1985463"/>
        <a:ext cx="2683750" cy="228607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BA3D62-FC4D-427C-9906-1793DABA66E6}">
      <dsp:nvSpPr>
        <dsp:cNvPr id="0" name=""/>
        <dsp:cNvSpPr/>
      </dsp:nvSpPr>
      <dsp:spPr>
        <a:xfrm>
          <a:off x="1982851" y="328518"/>
          <a:ext cx="4245466" cy="4245466"/>
        </a:xfrm>
        <a:prstGeom prst="pie">
          <a:avLst>
            <a:gd name="adj1" fmla="val 16200000"/>
            <a:gd name="adj2" fmla="val 180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ADD A COURSE</a:t>
          </a:r>
        </a:p>
      </dsp:txBody>
      <dsp:txXfrm>
        <a:off x="4220313" y="1228152"/>
        <a:ext cx="1516238" cy="1263531"/>
      </dsp:txXfrm>
    </dsp:sp>
    <dsp:sp modelId="{2308E14E-E287-4AE3-946D-A3542706DF74}">
      <dsp:nvSpPr>
        <dsp:cNvPr id="0" name=""/>
        <dsp:cNvSpPr/>
      </dsp:nvSpPr>
      <dsp:spPr>
        <a:xfrm>
          <a:off x="1895414" y="480142"/>
          <a:ext cx="4245466" cy="4245466"/>
        </a:xfrm>
        <a:prstGeom prst="pie">
          <a:avLst>
            <a:gd name="adj1" fmla="val 1800000"/>
            <a:gd name="adj2" fmla="val 900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DELETE A COURSE</a:t>
          </a:r>
        </a:p>
      </dsp:txBody>
      <dsp:txXfrm>
        <a:off x="2906240" y="3234641"/>
        <a:ext cx="2274357" cy="1111907"/>
      </dsp:txXfrm>
    </dsp:sp>
    <dsp:sp modelId="{8BDAA19A-1F26-404C-971B-2FFE6F394D71}">
      <dsp:nvSpPr>
        <dsp:cNvPr id="0" name=""/>
        <dsp:cNvSpPr/>
      </dsp:nvSpPr>
      <dsp:spPr>
        <a:xfrm>
          <a:off x="1807978" y="328518"/>
          <a:ext cx="4245466" cy="4245466"/>
        </a:xfrm>
        <a:prstGeom prst="pie">
          <a:avLst>
            <a:gd name="adj1" fmla="val 9000000"/>
            <a:gd name="adj2" fmla="val 1620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CHANGE A COURSE</a:t>
          </a:r>
        </a:p>
      </dsp:txBody>
      <dsp:txXfrm>
        <a:off x="2299744" y="1228152"/>
        <a:ext cx="1516238" cy="1263531"/>
      </dsp:txXfrm>
    </dsp:sp>
    <dsp:sp modelId="{FA26F160-3138-4CCD-AA6C-74A16708C7DE}">
      <dsp:nvSpPr>
        <dsp:cNvPr id="0" name=""/>
        <dsp:cNvSpPr/>
      </dsp:nvSpPr>
      <dsp:spPr>
        <a:xfrm>
          <a:off x="1720386" y="65703"/>
          <a:ext cx="4771095" cy="4771095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0A255F-40E8-4B2F-BF85-6DCA71E81B8A}">
      <dsp:nvSpPr>
        <dsp:cNvPr id="0" name=""/>
        <dsp:cNvSpPr/>
      </dsp:nvSpPr>
      <dsp:spPr>
        <a:xfrm>
          <a:off x="1632600" y="217059"/>
          <a:ext cx="4771095" cy="4771095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F2C5E9-61E8-4636-A921-562D01592F13}">
      <dsp:nvSpPr>
        <dsp:cNvPr id="0" name=""/>
        <dsp:cNvSpPr/>
      </dsp:nvSpPr>
      <dsp:spPr>
        <a:xfrm>
          <a:off x="1544813" y="65703"/>
          <a:ext cx="4771095" cy="4771095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značba mesta datuma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F5495F-D77B-40F2-9EDB-07A2E7463BF8}" type="datetimeFigureOut">
              <a:rPr lang="sl-SI" smtClean="0"/>
              <a:t>30. 09. 2026</a:t>
            </a:fld>
            <a:endParaRPr lang="sl-SI"/>
          </a:p>
        </p:txBody>
      </p:sp>
      <p:sp>
        <p:nvSpPr>
          <p:cNvPr id="4" name="Označba mesta stranske slike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Označba mesta opomb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96AFB8-08F2-480C-B494-DDC3F7B60F1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51398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37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9" name="Google Shape;429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3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7" name="Google Shape;437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 panose="020F0502020204030204"/>
              <a:buNone/>
            </a:pPr>
            <a:endParaRPr/>
          </a:p>
        </p:txBody>
      </p:sp>
      <p:sp>
        <p:nvSpPr>
          <p:cNvPr id="450" name="Google Shape;450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l-SI" dirty="0"/>
              <a:t>At </a:t>
            </a:r>
            <a:r>
              <a:rPr lang="sl-SI" dirty="0" err="1"/>
              <a:t>the</a:t>
            </a:r>
            <a:r>
              <a:rPr lang="sl-SI" dirty="0"/>
              <a:t> </a:t>
            </a:r>
            <a:r>
              <a:rPr lang="sl-SI" dirty="0" err="1"/>
              <a:t>begining</a:t>
            </a:r>
            <a:r>
              <a:rPr lang="sl-SI" dirty="0"/>
              <a:t> of </a:t>
            </a:r>
            <a:r>
              <a:rPr lang="sl-SI" dirty="0" err="1"/>
              <a:t>the</a:t>
            </a:r>
            <a:r>
              <a:rPr lang="sl-SI" dirty="0"/>
              <a:t> </a:t>
            </a:r>
            <a:r>
              <a:rPr lang="sl-SI" dirty="0" err="1"/>
              <a:t>courses</a:t>
            </a:r>
            <a:r>
              <a:rPr lang="sl-SI" dirty="0"/>
              <a:t> </a:t>
            </a:r>
            <a:r>
              <a:rPr lang="sl-SI" dirty="0" err="1"/>
              <a:t>the</a:t>
            </a:r>
            <a:r>
              <a:rPr lang="sl-SI" dirty="0"/>
              <a:t> </a:t>
            </a:r>
            <a:r>
              <a:rPr lang="sl-SI" dirty="0" err="1"/>
              <a:t>course</a:t>
            </a:r>
            <a:r>
              <a:rPr lang="sl-SI" dirty="0"/>
              <a:t> </a:t>
            </a:r>
            <a:r>
              <a:rPr lang="sl-SI" dirty="0" err="1"/>
              <a:t>holder</a:t>
            </a:r>
            <a:r>
              <a:rPr lang="sl-SI" dirty="0"/>
              <a:t> </a:t>
            </a:r>
            <a:r>
              <a:rPr lang="sl-SI" dirty="0" err="1"/>
              <a:t>will</a:t>
            </a:r>
            <a:r>
              <a:rPr lang="sl-SI" dirty="0"/>
              <a:t> </a:t>
            </a:r>
            <a:r>
              <a:rPr lang="sl-SI" dirty="0" err="1"/>
              <a:t>give</a:t>
            </a:r>
            <a:r>
              <a:rPr lang="sl-SI" dirty="0"/>
              <a:t> </a:t>
            </a:r>
            <a:r>
              <a:rPr lang="sl-SI" dirty="0" err="1"/>
              <a:t>you</a:t>
            </a:r>
            <a:r>
              <a:rPr lang="sl-SI" dirty="0"/>
              <a:t> </a:t>
            </a:r>
            <a:r>
              <a:rPr lang="sl-SI" dirty="0" err="1"/>
              <a:t>the</a:t>
            </a:r>
            <a:r>
              <a:rPr lang="sl-SI" dirty="0"/>
              <a:t> </a:t>
            </a:r>
            <a:r>
              <a:rPr lang="sl-SI" dirty="0" err="1"/>
              <a:t>code</a:t>
            </a:r>
            <a:r>
              <a:rPr lang="sl-SI" dirty="0"/>
              <a:t> / </a:t>
            </a:r>
            <a:r>
              <a:rPr lang="sl-SI" dirty="0" err="1"/>
              <a:t>the</a:t>
            </a:r>
            <a:r>
              <a:rPr lang="sl-SI" dirty="0"/>
              <a:t> </a:t>
            </a:r>
            <a:r>
              <a:rPr lang="sl-SI" dirty="0" err="1"/>
              <a:t>key</a:t>
            </a:r>
            <a:r>
              <a:rPr lang="sl-SI" dirty="0"/>
              <a:t> to </a:t>
            </a:r>
            <a:r>
              <a:rPr lang="sl-SI" dirty="0" err="1"/>
              <a:t>access</a:t>
            </a:r>
            <a:r>
              <a:rPr lang="sl-SI" dirty="0"/>
              <a:t> to </a:t>
            </a:r>
            <a:r>
              <a:rPr lang="sl-SI" dirty="0" err="1"/>
              <a:t>individual</a:t>
            </a:r>
            <a:r>
              <a:rPr lang="sl-SI" dirty="0"/>
              <a:t> </a:t>
            </a:r>
            <a:r>
              <a:rPr lang="sl-SI" dirty="0" err="1"/>
              <a:t>course</a:t>
            </a:r>
            <a:r>
              <a:rPr lang="sl-SI" dirty="0"/>
              <a:t> </a:t>
            </a:r>
            <a:r>
              <a:rPr lang="sl-SI" dirty="0" err="1"/>
              <a:t>classrooms</a:t>
            </a:r>
            <a:r>
              <a:rPr lang="sl-SI" dirty="0"/>
              <a:t>. It is not </a:t>
            </a:r>
            <a:r>
              <a:rPr lang="sl-SI" dirty="0" err="1"/>
              <a:t>the</a:t>
            </a:r>
            <a:r>
              <a:rPr lang="sl-SI" dirty="0"/>
              <a:t> same </a:t>
            </a:r>
            <a:r>
              <a:rPr lang="sl-SI" dirty="0" err="1"/>
              <a:t>password</a:t>
            </a:r>
            <a:r>
              <a:rPr lang="sl-SI" dirty="0"/>
              <a:t> as UL DI!</a:t>
            </a:r>
            <a:endParaRPr lang="en-S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C357CE-AD86-4DC1-857E-B518CC38A962}" type="slidenum">
              <a:rPr lang="sl-SI" smtClean="0"/>
              <a:t>42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5032504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16EE3F-B710-473B-B138-6A64F9544226}" type="slidenum">
              <a:rPr lang="sl-SI" smtClean="0"/>
              <a:t>54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5905069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16EE3F-B710-473B-B138-6A64F9544226}" type="slidenum">
              <a:rPr lang="sl-SI" smtClean="0"/>
              <a:t>55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3038559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E2420A-6FA3-389F-BDE8-A32CBBDA4A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2F0D0B-CB79-B361-8A28-5315CB34D0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37D49B-801D-9FDF-89F1-A6816DD231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6AE4AD-343D-06B4-E1BE-E7F009C8E0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16EE3F-B710-473B-B138-6A64F9544226}" type="slidenum">
              <a:rPr lang="sl-SI" smtClean="0"/>
              <a:t>56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5288822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5D7839-EFD9-3A01-FF87-098B40531A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68DD8F-89BD-6522-222F-A0F06F88FD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12D097-829E-A89D-13DB-07DDEFB3E8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891669-FE81-805F-2D18-6682FD9C8FA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16EE3F-B710-473B-B138-6A64F9544226}" type="slidenum">
              <a:rPr lang="sl-SI" smtClean="0"/>
              <a:t>57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4432264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8AAE13-4E6D-95DE-E473-33E412DF7E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466975-8F5C-0FC5-A00E-6A4B414554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CA6614-7013-0FED-1247-265F1D1E86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B9ABE7-2567-F2E6-2658-FB55D90A720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16EE3F-B710-473B-B138-6A64F9544226}" type="slidenum">
              <a:rPr lang="sl-SI" smtClean="0"/>
              <a:t>58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131534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D173D5-907D-7D1D-C67B-BFDA5E2928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C08FA9-8FF5-0B4A-6BF6-EDB2D8C95C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C1702A-5FAF-21E9-8FAB-69C6C29455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089779-29DD-2A21-2B2F-8B698F7C1DA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16EE3F-B710-473B-B138-6A64F9544226}" type="slidenum">
              <a:rPr lang="sl-SI" smtClean="0"/>
              <a:t>59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6720103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AECCBA-E322-2443-5194-B74A1110B3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38F20A-16E3-14A4-AC08-DC01A0AEBC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BBFD103-114D-C911-89EF-A08710E8A0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6EE9AF-3DF9-09A0-68E6-0A80DE8E7E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16EE3F-B710-473B-B138-6A64F9544226}" type="slidenum">
              <a:rPr lang="sl-SI" smtClean="0"/>
              <a:t>60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106018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9248F9-5629-81A0-DCF5-55F7C18A47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356CCA-957E-FF03-00A2-014710DAAE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8CB994B-1743-8E8B-9D1F-ECB688B9B7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F1579D-F8C7-70DC-4C7D-0318CA2DEFA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16EE3F-B710-473B-B138-6A64F9544226}" type="slidenum">
              <a:rPr lang="sl-SI" smtClean="0"/>
              <a:t>61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633042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ni diapozitiv (rdeč)">
    <p:bg>
      <p:bgPr>
        <a:solidFill>
          <a:srgbClr val="E031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a 1">
            <a:extLst>
              <a:ext uri="{FF2B5EF4-FFF2-40B4-BE49-F238E27FC236}">
                <a16:creationId xmlns:a16="http://schemas.microsoft.com/office/drawing/2014/main" id="{CD704224-330B-3301-DC37-B7B4869BB78F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6261" b="9209"/>
          <a:stretch/>
        </p:blipFill>
        <p:spPr>
          <a:xfrm>
            <a:off x="5752790" y="0"/>
            <a:ext cx="6439210" cy="6858000"/>
          </a:xfrm>
          <a:prstGeom prst="rect">
            <a:avLst/>
          </a:prstGeom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id="{B6C4C767-1502-7764-8024-2FD3B8499BB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436" y="718030"/>
            <a:ext cx="2506558" cy="1134224"/>
          </a:xfrm>
          <a:prstGeom prst="rect">
            <a:avLst/>
          </a:prstGeom>
        </p:spPr>
      </p:pic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86298F08-C5B7-92B0-A668-F67E93883B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4A0AE-E887-4AC0-8BDD-9A48FB8B8B97}" type="datetime1">
              <a:rPr lang="sl-SI" smtClean="0"/>
              <a:t>30. 09. 2026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09C83B31-3627-AC51-1CE3-A97FE0EB5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8" name="Naslov 1">
            <a:extLst>
              <a:ext uri="{FF2B5EF4-FFF2-40B4-BE49-F238E27FC236}">
                <a16:creationId xmlns:a16="http://schemas.microsoft.com/office/drawing/2014/main" id="{551FE224-8ACE-2249-D0D4-F4FE7D9FF94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498725" y="718032"/>
            <a:ext cx="5795529" cy="310582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400" b="1">
                <a:solidFill>
                  <a:schemeClr val="bg1"/>
                </a:solidFill>
              </a:defRPr>
            </a:lvl1pPr>
          </a:lstStyle>
          <a:p>
            <a:r>
              <a:rPr lang="sl-SI" dirty="0"/>
              <a:t>Naslovni diapozitiv predstavitve</a:t>
            </a:r>
          </a:p>
        </p:txBody>
      </p:sp>
      <p:sp>
        <p:nvSpPr>
          <p:cNvPr id="9" name="Podnaslov 2">
            <a:extLst>
              <a:ext uri="{FF2B5EF4-FFF2-40B4-BE49-F238E27FC236}">
                <a16:creationId xmlns:a16="http://schemas.microsoft.com/office/drawing/2014/main" id="{B3BEF6E6-045F-C010-9633-967AC58C53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98723" y="4036291"/>
            <a:ext cx="5795531" cy="122150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 dirty="0"/>
              <a:t>Podnaslov predstavitve</a:t>
            </a:r>
          </a:p>
        </p:txBody>
      </p:sp>
      <p:sp>
        <p:nvSpPr>
          <p:cNvPr id="12" name="Označba mesta vsebine 11">
            <a:extLst>
              <a:ext uri="{FF2B5EF4-FFF2-40B4-BE49-F238E27FC236}">
                <a16:creationId xmlns:a16="http://schemas.microsoft.com/office/drawing/2014/main" id="{473B8309-1F58-3D0A-90AC-115BB4052A43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498725" y="5680364"/>
            <a:ext cx="2941493" cy="539459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sl-SI" dirty="0"/>
              <a:t>Predavatelj</a:t>
            </a:r>
          </a:p>
        </p:txBody>
      </p:sp>
      <p:sp>
        <p:nvSpPr>
          <p:cNvPr id="14" name="Označba mesta vsebine 11">
            <a:extLst>
              <a:ext uri="{FF2B5EF4-FFF2-40B4-BE49-F238E27FC236}">
                <a16:creationId xmlns:a16="http://schemas.microsoft.com/office/drawing/2014/main" id="{9452B4FE-F4DD-D462-D15A-A130AD82EDB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054621" y="5680364"/>
            <a:ext cx="2239632" cy="539459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sl-SI" dirty="0"/>
              <a:t>Kraj in datum</a:t>
            </a:r>
          </a:p>
        </p:txBody>
      </p:sp>
    </p:spTree>
    <p:extLst>
      <p:ext uri="{BB962C8B-B14F-4D97-AF65-F5344CB8AC3E}">
        <p14:creationId xmlns:p14="http://schemas.microsoft.com/office/powerpoint/2010/main" val="23577014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ni diapozitiv (siv)">
    <p:bg>
      <p:bgPr>
        <a:solidFill>
          <a:srgbClr val="5859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a 5">
            <a:extLst>
              <a:ext uri="{FF2B5EF4-FFF2-40B4-BE49-F238E27FC236}">
                <a16:creationId xmlns:a16="http://schemas.microsoft.com/office/drawing/2014/main" id="{C9366B4A-5E2F-44E2-163E-0F5E0F4FC5BB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6261" b="9209"/>
          <a:stretch/>
        </p:blipFill>
        <p:spPr>
          <a:xfrm>
            <a:off x="5752790" y="0"/>
            <a:ext cx="6439210" cy="6858000"/>
          </a:xfrm>
          <a:prstGeom prst="rect">
            <a:avLst/>
          </a:prstGeom>
        </p:spPr>
      </p:pic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86298F08-C5B7-92B0-A668-F67E93883B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4A0AE-E887-4AC0-8BDD-9A48FB8B8B97}" type="datetime1">
              <a:rPr lang="sl-SI" smtClean="0"/>
              <a:t>30. 09. 2026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09C83B31-3627-AC51-1CE3-A97FE0EB5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8" name="Naslov 1">
            <a:extLst>
              <a:ext uri="{FF2B5EF4-FFF2-40B4-BE49-F238E27FC236}">
                <a16:creationId xmlns:a16="http://schemas.microsoft.com/office/drawing/2014/main" id="{551FE224-8ACE-2249-D0D4-F4FE7D9FF94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498725" y="718032"/>
            <a:ext cx="5795529" cy="310582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400" b="1">
                <a:solidFill>
                  <a:schemeClr val="bg1"/>
                </a:solidFill>
              </a:defRPr>
            </a:lvl1pPr>
          </a:lstStyle>
          <a:p>
            <a:r>
              <a:rPr lang="sl-SI" dirty="0"/>
              <a:t>Naslovni diapozitiv predstavitve</a:t>
            </a:r>
          </a:p>
        </p:txBody>
      </p:sp>
      <p:sp>
        <p:nvSpPr>
          <p:cNvPr id="9" name="Podnaslov 2">
            <a:extLst>
              <a:ext uri="{FF2B5EF4-FFF2-40B4-BE49-F238E27FC236}">
                <a16:creationId xmlns:a16="http://schemas.microsoft.com/office/drawing/2014/main" id="{B3BEF6E6-045F-C010-9633-967AC58C53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98723" y="4036291"/>
            <a:ext cx="5795531" cy="122150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 dirty="0"/>
              <a:t>Podnaslov predstavitve</a:t>
            </a:r>
          </a:p>
        </p:txBody>
      </p:sp>
      <p:sp>
        <p:nvSpPr>
          <p:cNvPr id="12" name="Označba mesta vsebine 11">
            <a:extLst>
              <a:ext uri="{FF2B5EF4-FFF2-40B4-BE49-F238E27FC236}">
                <a16:creationId xmlns:a16="http://schemas.microsoft.com/office/drawing/2014/main" id="{473B8309-1F58-3D0A-90AC-115BB4052A43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498725" y="5680364"/>
            <a:ext cx="2941493" cy="539459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sl-SI" dirty="0"/>
              <a:t>Predavatelj</a:t>
            </a:r>
          </a:p>
        </p:txBody>
      </p:sp>
      <p:sp>
        <p:nvSpPr>
          <p:cNvPr id="14" name="Označba mesta vsebine 11">
            <a:extLst>
              <a:ext uri="{FF2B5EF4-FFF2-40B4-BE49-F238E27FC236}">
                <a16:creationId xmlns:a16="http://schemas.microsoft.com/office/drawing/2014/main" id="{9452B4FE-F4DD-D462-D15A-A130AD82EDB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054621" y="5680364"/>
            <a:ext cx="2239632" cy="539459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sl-SI" dirty="0"/>
              <a:t>Kraj in datum</a:t>
            </a:r>
          </a:p>
        </p:txBody>
      </p:sp>
      <p:pic>
        <p:nvPicPr>
          <p:cNvPr id="10" name="Slika 9">
            <a:extLst>
              <a:ext uri="{FF2B5EF4-FFF2-40B4-BE49-F238E27FC236}">
                <a16:creationId xmlns:a16="http://schemas.microsoft.com/office/drawing/2014/main" id="{37D395F0-5210-9476-ABA0-BA1A6D33B46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436" y="718030"/>
            <a:ext cx="2506558" cy="1134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9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ni diapozitiv (siv s sliko)">
    <p:bg>
      <p:bgPr>
        <a:solidFill>
          <a:srgbClr val="5859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89D3199F-0644-E0AE-B6A6-66E6F74F634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92" b="9592"/>
          <a:stretch/>
        </p:blipFill>
        <p:spPr>
          <a:xfrm>
            <a:off x="4507347" y="0"/>
            <a:ext cx="7684653" cy="6858000"/>
          </a:xfrm>
          <a:prstGeom prst="rect">
            <a:avLst/>
          </a:prstGeom>
        </p:spPr>
      </p:pic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86298F08-C5B7-92B0-A668-F67E93883B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4A0AE-E887-4AC0-8BDD-9A48FB8B8B97}" type="datetime1">
              <a:rPr lang="sl-SI" smtClean="0"/>
              <a:t>30. 09. 2026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09C83B31-3627-AC51-1CE3-A97FE0EB5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3" name="Naslov 1">
            <a:extLst>
              <a:ext uri="{FF2B5EF4-FFF2-40B4-BE49-F238E27FC236}">
                <a16:creationId xmlns:a16="http://schemas.microsoft.com/office/drawing/2014/main" id="{A3B58C04-9DC1-5963-EE71-52C0A846AD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498725" y="718032"/>
            <a:ext cx="5795529" cy="310582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400" b="1">
                <a:solidFill>
                  <a:schemeClr val="bg1"/>
                </a:solidFill>
              </a:defRPr>
            </a:lvl1pPr>
          </a:lstStyle>
          <a:p>
            <a:r>
              <a:rPr lang="sl-SI" dirty="0"/>
              <a:t>Naslovni diapozitiv predstavitve</a:t>
            </a:r>
          </a:p>
        </p:txBody>
      </p:sp>
      <p:sp>
        <p:nvSpPr>
          <p:cNvPr id="6" name="Podnaslov 2">
            <a:extLst>
              <a:ext uri="{FF2B5EF4-FFF2-40B4-BE49-F238E27FC236}">
                <a16:creationId xmlns:a16="http://schemas.microsoft.com/office/drawing/2014/main" id="{AEE86555-F6F0-908A-9381-C4AD7108C40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98723" y="4036291"/>
            <a:ext cx="5795531" cy="122150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 dirty="0"/>
              <a:t>Podnaslov predstavitve</a:t>
            </a:r>
          </a:p>
        </p:txBody>
      </p:sp>
      <p:sp>
        <p:nvSpPr>
          <p:cNvPr id="7" name="Označba mesta vsebine 11">
            <a:extLst>
              <a:ext uri="{FF2B5EF4-FFF2-40B4-BE49-F238E27FC236}">
                <a16:creationId xmlns:a16="http://schemas.microsoft.com/office/drawing/2014/main" id="{F365B0A3-2B39-5403-15B3-CDAE38C0079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498725" y="5680364"/>
            <a:ext cx="2941493" cy="539459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sl-SI" dirty="0"/>
              <a:t>Predavatelj</a:t>
            </a:r>
          </a:p>
        </p:txBody>
      </p:sp>
      <p:sp>
        <p:nvSpPr>
          <p:cNvPr id="10" name="Označba mesta vsebine 11">
            <a:extLst>
              <a:ext uri="{FF2B5EF4-FFF2-40B4-BE49-F238E27FC236}">
                <a16:creationId xmlns:a16="http://schemas.microsoft.com/office/drawing/2014/main" id="{3536C17C-946B-245B-10A6-36328B4A7974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054621" y="5680364"/>
            <a:ext cx="2239632" cy="539459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sl-SI" dirty="0"/>
              <a:t>Kraj in datum</a:t>
            </a:r>
          </a:p>
        </p:txBody>
      </p:sp>
      <p:pic>
        <p:nvPicPr>
          <p:cNvPr id="11" name="Slika 10">
            <a:extLst>
              <a:ext uri="{FF2B5EF4-FFF2-40B4-BE49-F238E27FC236}">
                <a16:creationId xmlns:a16="http://schemas.microsoft.com/office/drawing/2014/main" id="{7A6C4193-D7E7-827E-5462-913918A4F03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436" y="718030"/>
            <a:ext cx="2506558" cy="1134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119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torske pravice 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49F088B-BFE5-71F5-E971-27AD4A4580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428999"/>
            <a:ext cx="10515600" cy="2581275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sl-SI" dirty="0"/>
              <a:t>Opozorilo glede avtorskih pravic izvedenih predavanj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47942C58-82C8-FCAB-18C9-DC79966010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3238D-C30F-4C53-AE0B-75EDF3ABF15F}" type="datetime1">
              <a:rPr lang="sl-SI" smtClean="0"/>
              <a:t>30. 09. 2026</a:t>
            </a:fld>
            <a:endParaRPr lang="sl-SI" dirty="0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B812B8FD-D480-1902-2D0A-063AF62F01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7" name="Označba mesta besedila 6">
            <a:extLst>
              <a:ext uri="{FF2B5EF4-FFF2-40B4-BE49-F238E27FC236}">
                <a16:creationId xmlns:a16="http://schemas.microsoft.com/office/drawing/2014/main" id="{47AB26D7-88A2-BC4E-1C33-C09C0B69F52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2771775"/>
            <a:ext cx="4200524" cy="365125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sl-SI" dirty="0"/>
              <a:t>Predavatelj</a:t>
            </a:r>
          </a:p>
        </p:txBody>
      </p:sp>
    </p:spTree>
    <p:extLst>
      <p:ext uri="{BB962C8B-B14F-4D97-AF65-F5344CB8AC3E}">
        <p14:creationId xmlns:p14="http://schemas.microsoft.com/office/powerpoint/2010/main" val="28917847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zalo vsebine (siv)">
    <p:bg>
      <p:bgPr>
        <a:solidFill>
          <a:srgbClr val="5859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BA9CB12-DA17-3833-0D26-D68FFB474C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229710"/>
            <a:ext cx="2209800" cy="948893"/>
          </a:xfrm>
        </p:spPr>
        <p:txBody>
          <a:bodyPr>
            <a:normAutofit/>
          </a:bodyPr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sl-SI" dirty="0"/>
              <a:t>Vsebina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D8DD0E53-B25D-478D-15CA-80A5FD263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3238D-C30F-4C53-AE0B-75EDF3ABF15F}" type="datetime1">
              <a:rPr lang="sl-SI" smtClean="0"/>
              <a:t>30. 09. 2026</a:t>
            </a:fld>
            <a:endParaRPr lang="sl-SI" dirty="0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65ECD89D-8AE5-496E-D427-A37E3137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31" name="Označba mesta besedila 28">
            <a:extLst>
              <a:ext uri="{FF2B5EF4-FFF2-40B4-BE49-F238E27FC236}">
                <a16:creationId xmlns:a16="http://schemas.microsoft.com/office/drawing/2014/main" id="{DA2DFE0A-CB10-E845-FEBD-B264E78D229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486938" y="2479353"/>
            <a:ext cx="799254" cy="442861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Št.</a:t>
            </a:r>
          </a:p>
        </p:txBody>
      </p:sp>
      <p:sp>
        <p:nvSpPr>
          <p:cNvPr id="32" name="Označba mesta besedila 28">
            <a:extLst>
              <a:ext uri="{FF2B5EF4-FFF2-40B4-BE49-F238E27FC236}">
                <a16:creationId xmlns:a16="http://schemas.microsoft.com/office/drawing/2014/main" id="{E4AE0BFC-82B2-84BE-A13E-C24CF0925EE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694428" y="2479353"/>
            <a:ext cx="799254" cy="442861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Št.</a:t>
            </a:r>
          </a:p>
        </p:txBody>
      </p:sp>
      <p:sp>
        <p:nvSpPr>
          <p:cNvPr id="33" name="Označba mesta besedila 28">
            <a:extLst>
              <a:ext uri="{FF2B5EF4-FFF2-40B4-BE49-F238E27FC236}">
                <a16:creationId xmlns:a16="http://schemas.microsoft.com/office/drawing/2014/main" id="{3E5C7710-5FF5-62E9-38C6-93C04151233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180483" y="2928013"/>
            <a:ext cx="1916548" cy="1007774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Poglavje</a:t>
            </a:r>
          </a:p>
        </p:txBody>
      </p:sp>
      <p:sp>
        <p:nvSpPr>
          <p:cNvPr id="34" name="Označba mesta besedila 28">
            <a:extLst>
              <a:ext uri="{FF2B5EF4-FFF2-40B4-BE49-F238E27FC236}">
                <a16:creationId xmlns:a16="http://schemas.microsoft.com/office/drawing/2014/main" id="{3B573255-D213-2B30-50E7-498C48E853F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87974" y="2928013"/>
            <a:ext cx="1808020" cy="1007774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Poglavje</a:t>
            </a:r>
          </a:p>
        </p:txBody>
      </p:sp>
      <p:sp>
        <p:nvSpPr>
          <p:cNvPr id="35" name="Označba mesta besedila 28">
            <a:extLst>
              <a:ext uri="{FF2B5EF4-FFF2-40B4-BE49-F238E27FC236}">
                <a16:creationId xmlns:a16="http://schemas.microsoft.com/office/drawing/2014/main" id="{6FFE6DC9-FD6E-0465-A968-75770D44AC9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486937" y="2928013"/>
            <a:ext cx="1916547" cy="1007774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Poglavje</a:t>
            </a:r>
          </a:p>
        </p:txBody>
      </p:sp>
      <p:sp>
        <p:nvSpPr>
          <p:cNvPr id="36" name="Označba mesta besedila 28">
            <a:extLst>
              <a:ext uri="{FF2B5EF4-FFF2-40B4-BE49-F238E27FC236}">
                <a16:creationId xmlns:a16="http://schemas.microsoft.com/office/drawing/2014/main" id="{080E2638-38FA-EB53-DF73-B9C5A0B5707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694427" y="2928013"/>
            <a:ext cx="1916547" cy="1007774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Poglavje</a:t>
            </a:r>
          </a:p>
        </p:txBody>
      </p:sp>
      <p:sp>
        <p:nvSpPr>
          <p:cNvPr id="37" name="Označba mesta besedila 28">
            <a:extLst>
              <a:ext uri="{FF2B5EF4-FFF2-40B4-BE49-F238E27FC236}">
                <a16:creationId xmlns:a16="http://schemas.microsoft.com/office/drawing/2014/main" id="{AF47F41B-3883-3472-5739-D0C6DB0BE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387974" y="2479353"/>
            <a:ext cx="799254" cy="442861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Št.</a:t>
            </a:r>
          </a:p>
        </p:txBody>
      </p:sp>
      <p:sp>
        <p:nvSpPr>
          <p:cNvPr id="38" name="Označba mesta besedila 28">
            <a:extLst>
              <a:ext uri="{FF2B5EF4-FFF2-40B4-BE49-F238E27FC236}">
                <a16:creationId xmlns:a16="http://schemas.microsoft.com/office/drawing/2014/main" id="{B394CFC0-8E8E-6390-D5FC-0D78FF7D6D1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180484" y="2479353"/>
            <a:ext cx="799254" cy="442861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Št.</a:t>
            </a:r>
          </a:p>
        </p:txBody>
      </p:sp>
      <p:sp>
        <p:nvSpPr>
          <p:cNvPr id="39" name="Označba mesta besedila 28">
            <a:extLst>
              <a:ext uri="{FF2B5EF4-FFF2-40B4-BE49-F238E27FC236}">
                <a16:creationId xmlns:a16="http://schemas.microsoft.com/office/drawing/2014/main" id="{257A3ED3-CA91-753E-B081-7E366C305B2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486938" y="4231159"/>
            <a:ext cx="799254" cy="442861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Št.</a:t>
            </a:r>
          </a:p>
        </p:txBody>
      </p:sp>
      <p:sp>
        <p:nvSpPr>
          <p:cNvPr id="40" name="Označba mesta besedila 28">
            <a:extLst>
              <a:ext uri="{FF2B5EF4-FFF2-40B4-BE49-F238E27FC236}">
                <a16:creationId xmlns:a16="http://schemas.microsoft.com/office/drawing/2014/main" id="{F7211E72-DF3C-2B13-3DAF-1B45A01AEBA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694428" y="4231159"/>
            <a:ext cx="799254" cy="442861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Št.</a:t>
            </a:r>
          </a:p>
        </p:txBody>
      </p:sp>
      <p:sp>
        <p:nvSpPr>
          <p:cNvPr id="41" name="Označba mesta besedila 28">
            <a:extLst>
              <a:ext uri="{FF2B5EF4-FFF2-40B4-BE49-F238E27FC236}">
                <a16:creationId xmlns:a16="http://schemas.microsoft.com/office/drawing/2014/main" id="{6E1C3C13-AB3C-2E0F-B22F-DD3671DA6C7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180484" y="4679819"/>
            <a:ext cx="1916544" cy="1007774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Poglavje</a:t>
            </a:r>
          </a:p>
        </p:txBody>
      </p:sp>
      <p:sp>
        <p:nvSpPr>
          <p:cNvPr id="42" name="Označba mesta besedila 28">
            <a:extLst>
              <a:ext uri="{FF2B5EF4-FFF2-40B4-BE49-F238E27FC236}">
                <a16:creationId xmlns:a16="http://schemas.microsoft.com/office/drawing/2014/main" id="{63D6F22D-94E9-DFEC-B054-6401FC11C9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387974" y="4679819"/>
            <a:ext cx="1808018" cy="1007774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Poglavje</a:t>
            </a:r>
          </a:p>
        </p:txBody>
      </p:sp>
      <p:sp>
        <p:nvSpPr>
          <p:cNvPr id="43" name="Označba mesta besedila 28">
            <a:extLst>
              <a:ext uri="{FF2B5EF4-FFF2-40B4-BE49-F238E27FC236}">
                <a16:creationId xmlns:a16="http://schemas.microsoft.com/office/drawing/2014/main" id="{662BAE4B-D913-EEE7-2495-EC40369E1AC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486938" y="4679819"/>
            <a:ext cx="1916546" cy="1007774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Poglavje</a:t>
            </a:r>
          </a:p>
        </p:txBody>
      </p:sp>
      <p:sp>
        <p:nvSpPr>
          <p:cNvPr id="44" name="Označba mesta besedila 28">
            <a:extLst>
              <a:ext uri="{FF2B5EF4-FFF2-40B4-BE49-F238E27FC236}">
                <a16:creationId xmlns:a16="http://schemas.microsoft.com/office/drawing/2014/main" id="{DE29CB9D-5EBD-C05C-3941-EF0419B7C4F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694428" y="4679819"/>
            <a:ext cx="1916546" cy="1007774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Poglavje</a:t>
            </a:r>
          </a:p>
        </p:txBody>
      </p:sp>
      <p:sp>
        <p:nvSpPr>
          <p:cNvPr id="45" name="Označba mesta besedila 28">
            <a:extLst>
              <a:ext uri="{FF2B5EF4-FFF2-40B4-BE49-F238E27FC236}">
                <a16:creationId xmlns:a16="http://schemas.microsoft.com/office/drawing/2014/main" id="{1381F1EA-47AA-F5D8-C15B-8B2D8E55EE8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387974" y="4231159"/>
            <a:ext cx="799254" cy="442861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Št.</a:t>
            </a:r>
          </a:p>
        </p:txBody>
      </p:sp>
      <p:sp>
        <p:nvSpPr>
          <p:cNvPr id="46" name="Označba mesta besedila 28">
            <a:extLst>
              <a:ext uri="{FF2B5EF4-FFF2-40B4-BE49-F238E27FC236}">
                <a16:creationId xmlns:a16="http://schemas.microsoft.com/office/drawing/2014/main" id="{880B5769-1BAE-C280-2E3A-19C5824D4CC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180484" y="4231159"/>
            <a:ext cx="799254" cy="442861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Št.</a:t>
            </a:r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30366C63-323C-1516-D3B6-13D4A6B9FF3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1469" y="348678"/>
            <a:ext cx="1095419" cy="40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6895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zalo vsebine (rdeč)">
    <p:bg>
      <p:bgPr>
        <a:solidFill>
          <a:srgbClr val="E031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BA9CB12-DA17-3833-0D26-D68FFB474C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229710"/>
            <a:ext cx="2209800" cy="948893"/>
          </a:xfrm>
        </p:spPr>
        <p:txBody>
          <a:bodyPr>
            <a:normAutofit/>
          </a:bodyPr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sl-SI" dirty="0"/>
              <a:t>Vsebina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D8DD0E53-B25D-478D-15CA-80A5FD263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3238D-C30F-4C53-AE0B-75EDF3ABF15F}" type="datetime1">
              <a:rPr lang="sl-SI" smtClean="0"/>
              <a:t>30. 09. 2026</a:t>
            </a:fld>
            <a:endParaRPr lang="sl-SI" dirty="0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65ECD89D-8AE5-496E-D427-A37E3137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31" name="Označba mesta besedila 28">
            <a:extLst>
              <a:ext uri="{FF2B5EF4-FFF2-40B4-BE49-F238E27FC236}">
                <a16:creationId xmlns:a16="http://schemas.microsoft.com/office/drawing/2014/main" id="{DA2DFE0A-CB10-E845-FEBD-B264E78D229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486938" y="2479353"/>
            <a:ext cx="799254" cy="442861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3.</a:t>
            </a:r>
          </a:p>
        </p:txBody>
      </p:sp>
      <p:sp>
        <p:nvSpPr>
          <p:cNvPr id="32" name="Označba mesta besedila 28">
            <a:extLst>
              <a:ext uri="{FF2B5EF4-FFF2-40B4-BE49-F238E27FC236}">
                <a16:creationId xmlns:a16="http://schemas.microsoft.com/office/drawing/2014/main" id="{E4AE0BFC-82B2-84BE-A13E-C24CF0925EE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694428" y="2479353"/>
            <a:ext cx="799254" cy="442861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4.</a:t>
            </a:r>
          </a:p>
        </p:txBody>
      </p:sp>
      <p:sp>
        <p:nvSpPr>
          <p:cNvPr id="33" name="Označba mesta besedila 28">
            <a:extLst>
              <a:ext uri="{FF2B5EF4-FFF2-40B4-BE49-F238E27FC236}">
                <a16:creationId xmlns:a16="http://schemas.microsoft.com/office/drawing/2014/main" id="{3E5C7710-5FF5-62E9-38C6-93C04151233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180483" y="2928013"/>
            <a:ext cx="1916548" cy="1007774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Poglavje</a:t>
            </a:r>
          </a:p>
        </p:txBody>
      </p:sp>
      <p:sp>
        <p:nvSpPr>
          <p:cNvPr id="34" name="Označba mesta besedila 28">
            <a:extLst>
              <a:ext uri="{FF2B5EF4-FFF2-40B4-BE49-F238E27FC236}">
                <a16:creationId xmlns:a16="http://schemas.microsoft.com/office/drawing/2014/main" id="{3B573255-D213-2B30-50E7-498C48E853F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87974" y="2928013"/>
            <a:ext cx="1808020" cy="1007774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Poglavje</a:t>
            </a:r>
          </a:p>
        </p:txBody>
      </p:sp>
      <p:sp>
        <p:nvSpPr>
          <p:cNvPr id="35" name="Označba mesta besedila 28">
            <a:extLst>
              <a:ext uri="{FF2B5EF4-FFF2-40B4-BE49-F238E27FC236}">
                <a16:creationId xmlns:a16="http://schemas.microsoft.com/office/drawing/2014/main" id="{6FFE6DC9-FD6E-0465-A968-75770D44AC9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486937" y="2928013"/>
            <a:ext cx="1916547" cy="1007774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Poglavje</a:t>
            </a:r>
          </a:p>
        </p:txBody>
      </p:sp>
      <p:sp>
        <p:nvSpPr>
          <p:cNvPr id="36" name="Označba mesta besedila 28">
            <a:extLst>
              <a:ext uri="{FF2B5EF4-FFF2-40B4-BE49-F238E27FC236}">
                <a16:creationId xmlns:a16="http://schemas.microsoft.com/office/drawing/2014/main" id="{080E2638-38FA-EB53-DF73-B9C5A0B5707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694427" y="2928013"/>
            <a:ext cx="1916547" cy="1007774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Poglavje</a:t>
            </a:r>
          </a:p>
        </p:txBody>
      </p:sp>
      <p:sp>
        <p:nvSpPr>
          <p:cNvPr id="37" name="Označba mesta besedila 28">
            <a:extLst>
              <a:ext uri="{FF2B5EF4-FFF2-40B4-BE49-F238E27FC236}">
                <a16:creationId xmlns:a16="http://schemas.microsoft.com/office/drawing/2014/main" id="{AF47F41B-3883-3472-5739-D0C6DB0BE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387974" y="2479353"/>
            <a:ext cx="799254" cy="442861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2.</a:t>
            </a:r>
          </a:p>
        </p:txBody>
      </p:sp>
      <p:sp>
        <p:nvSpPr>
          <p:cNvPr id="38" name="Označba mesta besedila 28">
            <a:extLst>
              <a:ext uri="{FF2B5EF4-FFF2-40B4-BE49-F238E27FC236}">
                <a16:creationId xmlns:a16="http://schemas.microsoft.com/office/drawing/2014/main" id="{B394CFC0-8E8E-6390-D5FC-0D78FF7D6D1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180484" y="2479353"/>
            <a:ext cx="799254" cy="442861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1.</a:t>
            </a:r>
          </a:p>
        </p:txBody>
      </p:sp>
      <p:sp>
        <p:nvSpPr>
          <p:cNvPr id="39" name="Označba mesta besedila 28">
            <a:extLst>
              <a:ext uri="{FF2B5EF4-FFF2-40B4-BE49-F238E27FC236}">
                <a16:creationId xmlns:a16="http://schemas.microsoft.com/office/drawing/2014/main" id="{257A3ED3-CA91-753E-B081-7E366C305B2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486938" y="4231159"/>
            <a:ext cx="799254" cy="442861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7.</a:t>
            </a:r>
          </a:p>
        </p:txBody>
      </p:sp>
      <p:sp>
        <p:nvSpPr>
          <p:cNvPr id="40" name="Označba mesta besedila 28">
            <a:extLst>
              <a:ext uri="{FF2B5EF4-FFF2-40B4-BE49-F238E27FC236}">
                <a16:creationId xmlns:a16="http://schemas.microsoft.com/office/drawing/2014/main" id="{F7211E72-DF3C-2B13-3DAF-1B45A01AEBA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694428" y="4231159"/>
            <a:ext cx="799254" cy="442861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8.</a:t>
            </a:r>
          </a:p>
        </p:txBody>
      </p:sp>
      <p:sp>
        <p:nvSpPr>
          <p:cNvPr id="41" name="Označba mesta besedila 28">
            <a:extLst>
              <a:ext uri="{FF2B5EF4-FFF2-40B4-BE49-F238E27FC236}">
                <a16:creationId xmlns:a16="http://schemas.microsoft.com/office/drawing/2014/main" id="{6E1C3C13-AB3C-2E0F-B22F-DD3671DA6C7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180484" y="4679819"/>
            <a:ext cx="1916544" cy="1007774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Poglavje</a:t>
            </a:r>
          </a:p>
        </p:txBody>
      </p:sp>
      <p:sp>
        <p:nvSpPr>
          <p:cNvPr id="42" name="Označba mesta besedila 28">
            <a:extLst>
              <a:ext uri="{FF2B5EF4-FFF2-40B4-BE49-F238E27FC236}">
                <a16:creationId xmlns:a16="http://schemas.microsoft.com/office/drawing/2014/main" id="{63D6F22D-94E9-DFEC-B054-6401FC11C9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387974" y="4679819"/>
            <a:ext cx="1808018" cy="1007774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Poglavje</a:t>
            </a:r>
          </a:p>
        </p:txBody>
      </p:sp>
      <p:sp>
        <p:nvSpPr>
          <p:cNvPr id="43" name="Označba mesta besedila 28">
            <a:extLst>
              <a:ext uri="{FF2B5EF4-FFF2-40B4-BE49-F238E27FC236}">
                <a16:creationId xmlns:a16="http://schemas.microsoft.com/office/drawing/2014/main" id="{662BAE4B-D913-EEE7-2495-EC40369E1AC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486938" y="4679819"/>
            <a:ext cx="1916546" cy="1007774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Poglavje</a:t>
            </a:r>
          </a:p>
        </p:txBody>
      </p:sp>
      <p:sp>
        <p:nvSpPr>
          <p:cNvPr id="44" name="Označba mesta besedila 28">
            <a:extLst>
              <a:ext uri="{FF2B5EF4-FFF2-40B4-BE49-F238E27FC236}">
                <a16:creationId xmlns:a16="http://schemas.microsoft.com/office/drawing/2014/main" id="{DE29CB9D-5EBD-C05C-3941-EF0419B7C4F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694428" y="4679819"/>
            <a:ext cx="1916546" cy="1007774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Poglavje</a:t>
            </a:r>
          </a:p>
        </p:txBody>
      </p:sp>
      <p:sp>
        <p:nvSpPr>
          <p:cNvPr id="45" name="Označba mesta besedila 28">
            <a:extLst>
              <a:ext uri="{FF2B5EF4-FFF2-40B4-BE49-F238E27FC236}">
                <a16:creationId xmlns:a16="http://schemas.microsoft.com/office/drawing/2014/main" id="{1381F1EA-47AA-F5D8-C15B-8B2D8E55EE8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387974" y="4231159"/>
            <a:ext cx="799254" cy="442861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6.</a:t>
            </a:r>
          </a:p>
        </p:txBody>
      </p:sp>
      <p:sp>
        <p:nvSpPr>
          <p:cNvPr id="46" name="Označba mesta besedila 28">
            <a:extLst>
              <a:ext uri="{FF2B5EF4-FFF2-40B4-BE49-F238E27FC236}">
                <a16:creationId xmlns:a16="http://schemas.microsoft.com/office/drawing/2014/main" id="{880B5769-1BAE-C280-2E3A-19C5824D4CC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180484" y="4231159"/>
            <a:ext cx="799254" cy="442861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5.</a:t>
            </a:r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609D5045-E95C-D562-00AF-0117FBBF19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1469" y="348678"/>
            <a:ext cx="1095419" cy="40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8618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zalo vsebine (bel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BA9CB12-DA17-3833-0D26-D68FFB474C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229710"/>
            <a:ext cx="2209800" cy="948893"/>
          </a:xfrm>
        </p:spPr>
        <p:txBody>
          <a:bodyPr>
            <a:normAutofit/>
          </a:bodyPr>
          <a:lstStyle>
            <a:lvl1pPr>
              <a:defRPr sz="3200" b="1">
                <a:solidFill>
                  <a:srgbClr val="E03127"/>
                </a:solidFill>
              </a:defRPr>
            </a:lvl1pPr>
          </a:lstStyle>
          <a:p>
            <a:r>
              <a:rPr lang="sl-SI" dirty="0"/>
              <a:t>Vsebina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D8DD0E53-B25D-478D-15CA-80A5FD263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3238D-C30F-4C53-AE0B-75EDF3ABF15F}" type="datetime1">
              <a:rPr lang="sl-SI" smtClean="0"/>
              <a:t>30. 09. 2026</a:t>
            </a:fld>
            <a:endParaRPr lang="sl-SI" dirty="0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65ECD89D-8AE5-496E-D427-A37E3137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31" name="Označba mesta besedila 28">
            <a:extLst>
              <a:ext uri="{FF2B5EF4-FFF2-40B4-BE49-F238E27FC236}">
                <a16:creationId xmlns:a16="http://schemas.microsoft.com/office/drawing/2014/main" id="{DA2DFE0A-CB10-E845-FEBD-B264E78D229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486938" y="2479353"/>
            <a:ext cx="799254" cy="442861"/>
          </a:xfrm>
        </p:spPr>
        <p:txBody>
          <a:bodyPr/>
          <a:lstStyle>
            <a:lvl1pPr marL="0" indent="0">
              <a:buNone/>
              <a:defRPr b="1">
                <a:solidFill>
                  <a:srgbClr val="58595B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3.</a:t>
            </a:r>
          </a:p>
        </p:txBody>
      </p:sp>
      <p:sp>
        <p:nvSpPr>
          <p:cNvPr id="32" name="Označba mesta besedila 28">
            <a:extLst>
              <a:ext uri="{FF2B5EF4-FFF2-40B4-BE49-F238E27FC236}">
                <a16:creationId xmlns:a16="http://schemas.microsoft.com/office/drawing/2014/main" id="{E4AE0BFC-82B2-84BE-A13E-C24CF0925EE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694428" y="2479353"/>
            <a:ext cx="799254" cy="442861"/>
          </a:xfrm>
        </p:spPr>
        <p:txBody>
          <a:bodyPr/>
          <a:lstStyle>
            <a:lvl1pPr marL="0" indent="0">
              <a:buNone/>
              <a:defRPr b="1">
                <a:solidFill>
                  <a:srgbClr val="58595B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4.</a:t>
            </a:r>
          </a:p>
        </p:txBody>
      </p:sp>
      <p:sp>
        <p:nvSpPr>
          <p:cNvPr id="33" name="Označba mesta besedila 28">
            <a:extLst>
              <a:ext uri="{FF2B5EF4-FFF2-40B4-BE49-F238E27FC236}">
                <a16:creationId xmlns:a16="http://schemas.microsoft.com/office/drawing/2014/main" id="{3E5C7710-5FF5-62E9-38C6-93C04151233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180483" y="2928013"/>
            <a:ext cx="1916548" cy="1007774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rgbClr val="58595B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Poglavje</a:t>
            </a:r>
          </a:p>
        </p:txBody>
      </p:sp>
      <p:sp>
        <p:nvSpPr>
          <p:cNvPr id="34" name="Označba mesta besedila 28">
            <a:extLst>
              <a:ext uri="{FF2B5EF4-FFF2-40B4-BE49-F238E27FC236}">
                <a16:creationId xmlns:a16="http://schemas.microsoft.com/office/drawing/2014/main" id="{3B573255-D213-2B30-50E7-498C48E853F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87974" y="2928013"/>
            <a:ext cx="1808020" cy="1007774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rgbClr val="58595B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Poglavje</a:t>
            </a:r>
          </a:p>
        </p:txBody>
      </p:sp>
      <p:sp>
        <p:nvSpPr>
          <p:cNvPr id="35" name="Označba mesta besedila 28">
            <a:extLst>
              <a:ext uri="{FF2B5EF4-FFF2-40B4-BE49-F238E27FC236}">
                <a16:creationId xmlns:a16="http://schemas.microsoft.com/office/drawing/2014/main" id="{6FFE6DC9-FD6E-0465-A968-75770D44AC9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486937" y="2928013"/>
            <a:ext cx="1916547" cy="1007774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rgbClr val="58595B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Poglavje</a:t>
            </a:r>
          </a:p>
        </p:txBody>
      </p:sp>
      <p:sp>
        <p:nvSpPr>
          <p:cNvPr id="36" name="Označba mesta besedila 28">
            <a:extLst>
              <a:ext uri="{FF2B5EF4-FFF2-40B4-BE49-F238E27FC236}">
                <a16:creationId xmlns:a16="http://schemas.microsoft.com/office/drawing/2014/main" id="{080E2638-38FA-EB53-DF73-B9C5A0B5707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694427" y="2928013"/>
            <a:ext cx="1916547" cy="1007774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rgbClr val="58595B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Poglavje</a:t>
            </a:r>
          </a:p>
        </p:txBody>
      </p:sp>
      <p:sp>
        <p:nvSpPr>
          <p:cNvPr id="37" name="Označba mesta besedila 28">
            <a:extLst>
              <a:ext uri="{FF2B5EF4-FFF2-40B4-BE49-F238E27FC236}">
                <a16:creationId xmlns:a16="http://schemas.microsoft.com/office/drawing/2014/main" id="{AF47F41B-3883-3472-5739-D0C6DB0BE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387974" y="2479353"/>
            <a:ext cx="799254" cy="442861"/>
          </a:xfrm>
        </p:spPr>
        <p:txBody>
          <a:bodyPr/>
          <a:lstStyle>
            <a:lvl1pPr marL="0" indent="0">
              <a:buNone/>
              <a:defRPr b="1">
                <a:solidFill>
                  <a:srgbClr val="58595B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2.</a:t>
            </a:r>
          </a:p>
        </p:txBody>
      </p:sp>
      <p:sp>
        <p:nvSpPr>
          <p:cNvPr id="38" name="Označba mesta besedila 28">
            <a:extLst>
              <a:ext uri="{FF2B5EF4-FFF2-40B4-BE49-F238E27FC236}">
                <a16:creationId xmlns:a16="http://schemas.microsoft.com/office/drawing/2014/main" id="{B394CFC0-8E8E-6390-D5FC-0D78FF7D6D1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180484" y="2479353"/>
            <a:ext cx="799254" cy="442861"/>
          </a:xfrm>
        </p:spPr>
        <p:txBody>
          <a:bodyPr/>
          <a:lstStyle>
            <a:lvl1pPr marL="0" indent="0">
              <a:buNone/>
              <a:defRPr b="1">
                <a:solidFill>
                  <a:srgbClr val="58595B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1.</a:t>
            </a:r>
          </a:p>
        </p:txBody>
      </p:sp>
      <p:sp>
        <p:nvSpPr>
          <p:cNvPr id="39" name="Označba mesta besedila 28">
            <a:extLst>
              <a:ext uri="{FF2B5EF4-FFF2-40B4-BE49-F238E27FC236}">
                <a16:creationId xmlns:a16="http://schemas.microsoft.com/office/drawing/2014/main" id="{257A3ED3-CA91-753E-B081-7E366C305B2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486938" y="4231159"/>
            <a:ext cx="799254" cy="442861"/>
          </a:xfrm>
        </p:spPr>
        <p:txBody>
          <a:bodyPr/>
          <a:lstStyle>
            <a:lvl1pPr marL="0" indent="0">
              <a:buNone/>
              <a:defRPr b="1">
                <a:solidFill>
                  <a:srgbClr val="58595B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7.</a:t>
            </a:r>
          </a:p>
        </p:txBody>
      </p:sp>
      <p:sp>
        <p:nvSpPr>
          <p:cNvPr id="40" name="Označba mesta besedila 28">
            <a:extLst>
              <a:ext uri="{FF2B5EF4-FFF2-40B4-BE49-F238E27FC236}">
                <a16:creationId xmlns:a16="http://schemas.microsoft.com/office/drawing/2014/main" id="{F7211E72-DF3C-2B13-3DAF-1B45A01AEBA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694428" y="4231159"/>
            <a:ext cx="799254" cy="442861"/>
          </a:xfrm>
        </p:spPr>
        <p:txBody>
          <a:bodyPr/>
          <a:lstStyle>
            <a:lvl1pPr marL="0" indent="0">
              <a:buNone/>
              <a:defRPr b="1">
                <a:solidFill>
                  <a:srgbClr val="58595B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8.</a:t>
            </a:r>
          </a:p>
        </p:txBody>
      </p:sp>
      <p:sp>
        <p:nvSpPr>
          <p:cNvPr id="41" name="Označba mesta besedila 28">
            <a:extLst>
              <a:ext uri="{FF2B5EF4-FFF2-40B4-BE49-F238E27FC236}">
                <a16:creationId xmlns:a16="http://schemas.microsoft.com/office/drawing/2014/main" id="{6E1C3C13-AB3C-2E0F-B22F-DD3671DA6C7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180484" y="4679819"/>
            <a:ext cx="1916544" cy="1007774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rgbClr val="58595B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Poglavje</a:t>
            </a:r>
          </a:p>
        </p:txBody>
      </p:sp>
      <p:sp>
        <p:nvSpPr>
          <p:cNvPr id="42" name="Označba mesta besedila 28">
            <a:extLst>
              <a:ext uri="{FF2B5EF4-FFF2-40B4-BE49-F238E27FC236}">
                <a16:creationId xmlns:a16="http://schemas.microsoft.com/office/drawing/2014/main" id="{63D6F22D-94E9-DFEC-B054-6401FC11C9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387974" y="4679819"/>
            <a:ext cx="1808018" cy="1007774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rgbClr val="58595B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Poglavje</a:t>
            </a:r>
          </a:p>
        </p:txBody>
      </p:sp>
      <p:sp>
        <p:nvSpPr>
          <p:cNvPr id="43" name="Označba mesta besedila 28">
            <a:extLst>
              <a:ext uri="{FF2B5EF4-FFF2-40B4-BE49-F238E27FC236}">
                <a16:creationId xmlns:a16="http://schemas.microsoft.com/office/drawing/2014/main" id="{662BAE4B-D913-EEE7-2495-EC40369E1AC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486938" y="4679819"/>
            <a:ext cx="1916546" cy="1007774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rgbClr val="58595B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Poglavje</a:t>
            </a:r>
          </a:p>
        </p:txBody>
      </p:sp>
      <p:sp>
        <p:nvSpPr>
          <p:cNvPr id="44" name="Označba mesta besedila 28">
            <a:extLst>
              <a:ext uri="{FF2B5EF4-FFF2-40B4-BE49-F238E27FC236}">
                <a16:creationId xmlns:a16="http://schemas.microsoft.com/office/drawing/2014/main" id="{DE29CB9D-5EBD-C05C-3941-EF0419B7C4F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694428" y="4679819"/>
            <a:ext cx="1916546" cy="1007774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rgbClr val="58595B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Poglavje</a:t>
            </a:r>
          </a:p>
        </p:txBody>
      </p:sp>
      <p:sp>
        <p:nvSpPr>
          <p:cNvPr id="45" name="Označba mesta besedila 28">
            <a:extLst>
              <a:ext uri="{FF2B5EF4-FFF2-40B4-BE49-F238E27FC236}">
                <a16:creationId xmlns:a16="http://schemas.microsoft.com/office/drawing/2014/main" id="{1381F1EA-47AA-F5D8-C15B-8B2D8E55EE8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387974" y="4231159"/>
            <a:ext cx="799254" cy="442861"/>
          </a:xfrm>
        </p:spPr>
        <p:txBody>
          <a:bodyPr/>
          <a:lstStyle>
            <a:lvl1pPr marL="0" indent="0">
              <a:buNone/>
              <a:defRPr b="1">
                <a:solidFill>
                  <a:srgbClr val="58595B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6.</a:t>
            </a:r>
          </a:p>
        </p:txBody>
      </p:sp>
      <p:sp>
        <p:nvSpPr>
          <p:cNvPr id="46" name="Označba mesta besedila 28">
            <a:extLst>
              <a:ext uri="{FF2B5EF4-FFF2-40B4-BE49-F238E27FC236}">
                <a16:creationId xmlns:a16="http://schemas.microsoft.com/office/drawing/2014/main" id="{880B5769-1BAE-C280-2E3A-19C5824D4CC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180484" y="4231159"/>
            <a:ext cx="799254" cy="442861"/>
          </a:xfrm>
        </p:spPr>
        <p:txBody>
          <a:bodyPr/>
          <a:lstStyle>
            <a:lvl1pPr marL="0" indent="0">
              <a:buNone/>
              <a:defRPr b="1">
                <a:solidFill>
                  <a:srgbClr val="58595B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5.</a:t>
            </a:r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044380FA-11A4-673F-03AF-BA9F8A30220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1469" y="348678"/>
            <a:ext cx="1095419" cy="40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853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 poglavja (rdeč)">
    <p:bg>
      <p:bgPr>
        <a:solidFill>
          <a:srgbClr val="E031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83EA3D7-7181-002B-AE68-BA44CBE2B4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9672" y="1080933"/>
            <a:ext cx="7423728" cy="2927650"/>
          </a:xfrm>
        </p:spPr>
        <p:txBody>
          <a:bodyPr anchor="b">
            <a:normAutofit/>
          </a:bodyPr>
          <a:lstStyle>
            <a:lvl1pPr marL="0" indent="0">
              <a:buFont typeface="+mj-lt"/>
              <a:buNone/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sl-SI" dirty="0"/>
              <a:t>Kliknite, če želite dodati naslov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AE8E5501-6C56-6367-9F27-E6D205CB0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35E0E-53C8-4071-A46E-A4AFEE64E3D5}" type="datetime1">
              <a:rPr lang="sl-SI" smtClean="0"/>
              <a:t>30. 09. 2026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F9B9D53B-E914-AB9C-A86D-2F81C71A7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B3C2301B-4257-754E-F9E5-56D311327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EF6EA49-1D49-4C98-B784-A96DA3E6E2D2}" type="slidenum">
              <a:rPr lang="sl-SI" smtClean="0"/>
              <a:pPr/>
              <a:t>‹#›</a:t>
            </a:fld>
            <a:endParaRPr lang="sl-SI" dirty="0"/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783B8AEF-9DF7-AF40-4FC3-8A4F53CCD58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1469" y="348678"/>
            <a:ext cx="1095419" cy="40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98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 poglavja (siv)">
    <p:bg>
      <p:bgPr>
        <a:solidFill>
          <a:srgbClr val="5859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83EA3D7-7181-002B-AE68-BA44CBE2B4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9672" y="1080933"/>
            <a:ext cx="7423728" cy="2927650"/>
          </a:xfrm>
        </p:spPr>
        <p:txBody>
          <a:bodyPr anchor="b">
            <a:normAutofit/>
          </a:bodyPr>
          <a:lstStyle>
            <a:lvl1pPr marL="0" indent="0">
              <a:buFont typeface="+mj-lt"/>
              <a:buNone/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sl-SI" dirty="0"/>
              <a:t>Kliknite, če želite dodati naslov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AE8E5501-6C56-6367-9F27-E6D205CB0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35E0E-53C8-4071-A46E-A4AFEE64E3D5}" type="datetime1">
              <a:rPr lang="sl-SI" smtClean="0"/>
              <a:t>30. 09. 2026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F9B9D53B-E914-AB9C-A86D-2F81C71A7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B3C2301B-4257-754E-F9E5-56D311327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EF6EA49-1D49-4C98-B784-A96DA3E6E2D2}" type="slidenum">
              <a:rPr lang="sl-SI" smtClean="0"/>
              <a:pPr/>
              <a:t>‹#›</a:t>
            </a:fld>
            <a:endParaRPr lang="sl-SI" dirty="0"/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E9147901-D72D-B9E6-87F9-6182A987A76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1469" y="348678"/>
            <a:ext cx="1095419" cy="40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380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 poglavja (bel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83EA3D7-7181-002B-AE68-BA44CBE2B4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9672" y="1080933"/>
            <a:ext cx="7423728" cy="2927650"/>
          </a:xfrm>
        </p:spPr>
        <p:txBody>
          <a:bodyPr anchor="b">
            <a:normAutofit/>
          </a:bodyPr>
          <a:lstStyle>
            <a:lvl1pPr marL="0" indent="0">
              <a:buFont typeface="+mj-lt"/>
              <a:buNone/>
              <a:defRPr sz="5400" b="1">
                <a:solidFill>
                  <a:srgbClr val="E03127"/>
                </a:solidFill>
              </a:defRPr>
            </a:lvl1pPr>
          </a:lstStyle>
          <a:p>
            <a:r>
              <a:rPr lang="sl-SI" dirty="0"/>
              <a:t>Kliknite, če želite dodati naslov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AE8E5501-6C56-6367-9F27-E6D205CB0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35E0E-53C8-4071-A46E-A4AFEE64E3D5}" type="datetime1">
              <a:rPr lang="sl-SI" smtClean="0"/>
              <a:t>30. 09. 2026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F9B9D53B-E914-AB9C-A86D-2F81C71A7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B3C2301B-4257-754E-F9E5-56D311327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58595B"/>
                </a:solidFill>
              </a:defRPr>
            </a:lvl1pPr>
          </a:lstStyle>
          <a:p>
            <a:fld id="{BEF6EA49-1D49-4C98-B784-A96DA3E6E2D2}" type="slidenum">
              <a:rPr lang="sl-SI" smtClean="0"/>
              <a:pPr/>
              <a:t>‹#›</a:t>
            </a:fld>
            <a:endParaRPr lang="sl-SI" dirty="0"/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AF75186F-17DF-C304-C2CD-6C1813B612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1469" y="348678"/>
            <a:ext cx="1095419" cy="40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168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 z besedi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CD8B27B-C6BF-E259-05E8-B66DDFA23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526" y="1219199"/>
            <a:ext cx="5400674" cy="1476375"/>
          </a:xfrm>
        </p:spPr>
        <p:txBody>
          <a:bodyPr anchor="b">
            <a:normAutofit/>
          </a:bodyPr>
          <a:lstStyle>
            <a:lvl1pPr>
              <a:defRPr sz="3200" b="1">
                <a:solidFill>
                  <a:srgbClr val="E03127"/>
                </a:solidFill>
              </a:defRPr>
            </a:lvl1pPr>
          </a:lstStyle>
          <a:p>
            <a:r>
              <a:rPr lang="sl-SI" dirty="0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9D1B10EA-C502-5769-743A-2F030138D0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1525" y="3019425"/>
            <a:ext cx="10610850" cy="2972412"/>
          </a:xfrm>
        </p:spPr>
        <p:txBody>
          <a:bodyPr/>
          <a:lstStyle>
            <a:lvl1pPr marL="0" indent="0">
              <a:buNone/>
              <a:defRPr lang="sl-SI" dirty="0"/>
            </a:lvl1pPr>
            <a:lvl2pPr marL="685800" indent="-228600">
              <a:buClr>
                <a:srgbClr val="E03127"/>
              </a:buClr>
              <a:buFont typeface="Univerza Sans" panose="00000600000000000000" pitchFamily="2" charset="-18"/>
              <a:buChar char="→"/>
              <a:defRPr lang="sl-SI" dirty="0"/>
            </a:lvl2pPr>
            <a:lvl3pPr marL="1143000" indent="-228600">
              <a:buClr>
                <a:srgbClr val="E03127"/>
              </a:buClr>
              <a:buFont typeface="Univerza Sans" panose="00000600000000000000" pitchFamily="2" charset="-18"/>
              <a:buChar char="→"/>
              <a:defRPr lang="sl-SI" dirty="0"/>
            </a:lvl3pPr>
            <a:lvl4pPr marL="1600200" indent="-228600">
              <a:buClr>
                <a:srgbClr val="E03127"/>
              </a:buClr>
              <a:buFont typeface="Univerza Sans" panose="00000600000000000000" pitchFamily="2" charset="-18"/>
              <a:buChar char="→"/>
              <a:defRPr lang="sl-SI" dirty="0"/>
            </a:lvl4pPr>
            <a:lvl5pPr marL="2057400" indent="-228600">
              <a:buClr>
                <a:srgbClr val="E03127"/>
              </a:buClr>
              <a:buFont typeface="Univerza Sans" panose="00000600000000000000" pitchFamily="2" charset="-18"/>
              <a:buChar char="→"/>
              <a:defRPr lang="sl-SI" dirty="0"/>
            </a:lvl5pPr>
          </a:lstStyle>
          <a:p>
            <a:pPr lvl="0"/>
            <a:r>
              <a:rPr lang="sl-SI" dirty="0"/>
              <a:t>Kliknite za urejanje slogov besedila matrice</a:t>
            </a:r>
          </a:p>
          <a:p>
            <a:pPr lvl="1"/>
            <a:r>
              <a:rPr lang="sl-SI" dirty="0"/>
              <a:t>Druga raven</a:t>
            </a:r>
          </a:p>
          <a:p>
            <a:pPr lvl="2"/>
            <a:r>
              <a:rPr lang="sl-SI" dirty="0"/>
              <a:t>Tretja raven</a:t>
            </a:r>
          </a:p>
          <a:p>
            <a:pPr lvl="3"/>
            <a:r>
              <a:rPr lang="sl-SI" dirty="0"/>
              <a:t>Četrta raven</a:t>
            </a:r>
          </a:p>
          <a:p>
            <a:pPr lvl="4"/>
            <a:r>
              <a:rPr lang="sl-SI" dirty="0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6B5A1B92-59ED-D981-983B-D602C5812B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0EF36-904E-4622-9A4D-9DA991BF4B76}" type="datetime1">
              <a:rPr lang="sl-SI" smtClean="0"/>
              <a:t>30. 09. 2026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72345608-34AF-7A81-1667-2305526D1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EEA2D6DB-33C3-2813-8AFF-77B7B5EDB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rgbClr val="58595B"/>
                </a:solidFill>
              </a:defRPr>
            </a:lvl1pPr>
          </a:lstStyle>
          <a:p>
            <a:fld id="{BEF6EA49-1D49-4C98-B784-A96DA3E6E2D2}" type="slidenum">
              <a:rPr lang="sl-SI" smtClean="0"/>
              <a:pPr/>
              <a:t>‹#›</a:t>
            </a:fld>
            <a:endParaRPr lang="sl-SI" dirty="0"/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id="{87C7C665-A2B8-7FA6-95D7-1837AD6C498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1469" y="348678"/>
            <a:ext cx="1095419" cy="40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6151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 in grafik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CD8B27B-C6BF-E259-05E8-B66DDFA23E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790415"/>
            <a:ext cx="8639175" cy="1205934"/>
          </a:xfrm>
        </p:spPr>
        <p:txBody>
          <a:bodyPr anchor="b">
            <a:normAutofit/>
          </a:bodyPr>
          <a:lstStyle>
            <a:lvl1pPr>
              <a:defRPr sz="3200" b="1">
                <a:solidFill>
                  <a:srgbClr val="E03127"/>
                </a:solidFill>
              </a:defRPr>
            </a:lvl1pPr>
          </a:lstStyle>
          <a:p>
            <a:r>
              <a:rPr lang="sl-SI" dirty="0"/>
              <a:t>Kliknite, če želite dodati naslov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6B5A1B92-59ED-D981-983B-D602C5812B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0EF36-904E-4622-9A4D-9DA991BF4B76}" type="datetime1">
              <a:rPr lang="sl-SI" smtClean="0"/>
              <a:t>30. 09. 2026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72345608-34AF-7A81-1667-2305526D1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EEA2D6DB-33C3-2813-8AFF-77B7B5EDB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rgbClr val="58595B"/>
                </a:solidFill>
              </a:defRPr>
            </a:lvl1pPr>
          </a:lstStyle>
          <a:p>
            <a:fld id="{BEF6EA49-1D49-4C98-B784-A96DA3E6E2D2}" type="slidenum">
              <a:rPr lang="sl-SI" smtClean="0"/>
              <a:pPr/>
              <a:t>‹#›</a:t>
            </a:fld>
            <a:endParaRPr lang="sl-SI" dirty="0"/>
          </a:p>
        </p:txBody>
      </p:sp>
      <p:sp>
        <p:nvSpPr>
          <p:cNvPr id="13" name="Označba mesta grafikona 12">
            <a:extLst>
              <a:ext uri="{FF2B5EF4-FFF2-40B4-BE49-F238E27FC236}">
                <a16:creationId xmlns:a16="http://schemas.microsoft.com/office/drawing/2014/main" id="{0B68C03E-77E2-976F-014B-439B3B496C00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838200" y="2209800"/>
            <a:ext cx="8639175" cy="3917950"/>
          </a:xfrm>
        </p:spPr>
        <p:txBody>
          <a:bodyPr/>
          <a:lstStyle/>
          <a:p>
            <a:endParaRPr lang="sl-SI"/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A373DCE9-3E82-FD5C-304D-8B5D17E8018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1469" y="348678"/>
            <a:ext cx="1095419" cy="40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8572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 in grafikon z besedi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CD8B27B-C6BF-E259-05E8-B66DDFA23E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790415"/>
            <a:ext cx="6375400" cy="1205934"/>
          </a:xfrm>
        </p:spPr>
        <p:txBody>
          <a:bodyPr anchor="b">
            <a:normAutofit/>
          </a:bodyPr>
          <a:lstStyle>
            <a:lvl1pPr>
              <a:defRPr sz="3200" b="1">
                <a:solidFill>
                  <a:srgbClr val="E03127"/>
                </a:solidFill>
              </a:defRPr>
            </a:lvl1pPr>
          </a:lstStyle>
          <a:p>
            <a:r>
              <a:rPr lang="sl-SI" dirty="0"/>
              <a:t>Kliknite, če želite dodati naslov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6B5A1B92-59ED-D981-983B-D602C5812B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0EF36-904E-4622-9A4D-9DA991BF4B76}" type="datetime1">
              <a:rPr lang="sl-SI" smtClean="0"/>
              <a:t>30. 09. 2026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72345608-34AF-7A81-1667-2305526D1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EEA2D6DB-33C3-2813-8AFF-77B7B5EDB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rgbClr val="58595B"/>
                </a:solidFill>
              </a:defRPr>
            </a:lvl1pPr>
          </a:lstStyle>
          <a:p>
            <a:fld id="{BEF6EA49-1D49-4C98-B784-A96DA3E6E2D2}" type="slidenum">
              <a:rPr lang="sl-SI" smtClean="0"/>
              <a:pPr/>
              <a:t>‹#›</a:t>
            </a:fld>
            <a:endParaRPr lang="sl-SI" dirty="0"/>
          </a:p>
        </p:txBody>
      </p:sp>
      <p:sp>
        <p:nvSpPr>
          <p:cNvPr id="13" name="Označba mesta grafikona 12">
            <a:extLst>
              <a:ext uri="{FF2B5EF4-FFF2-40B4-BE49-F238E27FC236}">
                <a16:creationId xmlns:a16="http://schemas.microsoft.com/office/drawing/2014/main" id="{0B68C03E-77E2-976F-014B-439B3B496C00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838200" y="2209800"/>
            <a:ext cx="6375401" cy="3917950"/>
          </a:xfrm>
        </p:spPr>
        <p:txBody>
          <a:bodyPr/>
          <a:lstStyle/>
          <a:p>
            <a:endParaRPr lang="sl-SI"/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652DAE6D-6B2B-54E6-C92B-8ED85F69E4B3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915563" y="2179782"/>
            <a:ext cx="3454399" cy="3811443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2000"/>
            </a:lvl1pPr>
            <a:lvl2pPr marL="685800" indent="-228600">
              <a:buClr>
                <a:srgbClr val="E03127"/>
              </a:buClr>
              <a:buFont typeface="Univerza Sans" panose="00000600000000000000" pitchFamily="2" charset="-18"/>
              <a:buChar char="→"/>
              <a:defRPr sz="1800"/>
            </a:lvl2pPr>
            <a:lvl3pPr marL="1143000" indent="-228600">
              <a:buClr>
                <a:srgbClr val="E03127"/>
              </a:buClr>
              <a:buFont typeface="Univerza Sans" panose="00000600000000000000" pitchFamily="2" charset="-18"/>
              <a:buChar char="→"/>
              <a:defRPr sz="1600"/>
            </a:lvl3pPr>
            <a:lvl4pPr marL="1600200" indent="-228600">
              <a:buClr>
                <a:srgbClr val="E03127"/>
              </a:buClr>
              <a:buFont typeface="Univerza Sans" panose="00000600000000000000" pitchFamily="2" charset="-18"/>
              <a:buChar char="→"/>
              <a:defRPr sz="1400"/>
            </a:lvl4pPr>
            <a:lvl5pPr marL="2057400" indent="-228600">
              <a:buClr>
                <a:srgbClr val="E03127"/>
              </a:buClr>
              <a:buFont typeface="Univerza Sans" panose="00000600000000000000" pitchFamily="2" charset="-18"/>
              <a:buChar char="→"/>
              <a:defRPr sz="1400"/>
            </a:lvl5pPr>
          </a:lstStyle>
          <a:p>
            <a:pPr lvl="0"/>
            <a:r>
              <a:rPr lang="sl-SI" dirty="0"/>
              <a:t>Kliknite, če želite dodati besedilo</a:t>
            </a:r>
          </a:p>
          <a:p>
            <a:pPr lvl="0"/>
            <a:r>
              <a:rPr lang="sl-SI" dirty="0"/>
              <a:t>Navajate lahko tudi po alinejah</a:t>
            </a:r>
          </a:p>
          <a:p>
            <a:pPr lvl="0"/>
            <a:endParaRPr lang="sl-SI" dirty="0"/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id="{41300E52-F596-6040-8831-A5DFF89E5F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1469" y="348678"/>
            <a:ext cx="1095419" cy="40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0658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 in 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CD8B27B-C6BF-E259-05E8-B66DDFA23E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790415"/>
            <a:ext cx="8639175" cy="1205934"/>
          </a:xfrm>
        </p:spPr>
        <p:txBody>
          <a:bodyPr anchor="b">
            <a:normAutofit/>
          </a:bodyPr>
          <a:lstStyle>
            <a:lvl1pPr>
              <a:defRPr sz="3200" b="1">
                <a:solidFill>
                  <a:srgbClr val="E03127"/>
                </a:solidFill>
              </a:defRPr>
            </a:lvl1pPr>
          </a:lstStyle>
          <a:p>
            <a:r>
              <a:rPr lang="sl-SI" dirty="0"/>
              <a:t>Kliknite, če želite dodati naslov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6B5A1B92-59ED-D981-983B-D602C5812B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0EF36-904E-4622-9A4D-9DA991BF4B76}" type="datetime1">
              <a:rPr lang="sl-SI" smtClean="0"/>
              <a:t>30. 09. 2026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72345608-34AF-7A81-1667-2305526D1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EEA2D6DB-33C3-2813-8AFF-77B7B5EDB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rgbClr val="58595B"/>
                </a:solidFill>
              </a:defRPr>
            </a:lvl1pPr>
          </a:lstStyle>
          <a:p>
            <a:fld id="{BEF6EA49-1D49-4C98-B784-A96DA3E6E2D2}" type="slidenum">
              <a:rPr lang="sl-SI" smtClean="0"/>
              <a:pPr/>
              <a:t>‹#›</a:t>
            </a:fld>
            <a:endParaRPr lang="sl-SI" dirty="0"/>
          </a:p>
        </p:txBody>
      </p:sp>
      <p:sp>
        <p:nvSpPr>
          <p:cNvPr id="7" name="Označba mesta tabele 6">
            <a:extLst>
              <a:ext uri="{FF2B5EF4-FFF2-40B4-BE49-F238E27FC236}">
                <a16:creationId xmlns:a16="http://schemas.microsoft.com/office/drawing/2014/main" id="{CE06EB63-A1C2-FDBF-7B32-AF5337FFAF72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838200" y="2209800"/>
            <a:ext cx="10208490" cy="3917950"/>
          </a:xfrm>
        </p:spPr>
        <p:txBody>
          <a:bodyPr/>
          <a:lstStyle/>
          <a:p>
            <a:endParaRPr lang="sl-SI"/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FCC6DD68-91FC-F933-3FA1-087B767D71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1469" y="348678"/>
            <a:ext cx="1095419" cy="40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8730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 z besedilom in sli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CD8B27B-C6BF-E259-05E8-B66DDFA23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526" y="1219199"/>
            <a:ext cx="3143250" cy="1476375"/>
          </a:xfrm>
        </p:spPr>
        <p:txBody>
          <a:bodyPr anchor="b">
            <a:noAutofit/>
          </a:bodyPr>
          <a:lstStyle>
            <a:lvl1pPr>
              <a:defRPr sz="3200" b="1">
                <a:solidFill>
                  <a:srgbClr val="E03127"/>
                </a:solidFill>
              </a:defRPr>
            </a:lvl1pPr>
          </a:lstStyle>
          <a:p>
            <a:r>
              <a:rPr lang="sl-SI" dirty="0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9D1B10EA-C502-5769-743A-2F030138D0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1525" y="3019425"/>
            <a:ext cx="3143251" cy="2972412"/>
          </a:xfrm>
        </p:spPr>
        <p:txBody>
          <a:bodyPr/>
          <a:lstStyle>
            <a:lvl1pPr marL="0" indent="0">
              <a:buNone/>
              <a:defRPr sz="2000"/>
            </a:lvl1pPr>
            <a:lvl2pPr marL="685800" indent="-228600">
              <a:buClr>
                <a:srgbClr val="E03127"/>
              </a:buClr>
              <a:buFont typeface="Univerza Sans" panose="00000600000000000000" pitchFamily="2" charset="-18"/>
              <a:buChar char="→"/>
              <a:defRPr sz="1800"/>
            </a:lvl2pPr>
            <a:lvl3pPr marL="1143000" indent="-228600">
              <a:buClr>
                <a:srgbClr val="E03127"/>
              </a:buClr>
              <a:buFont typeface="Univerza Sans" panose="00000600000000000000" pitchFamily="2" charset="-18"/>
              <a:buChar char="→"/>
              <a:defRPr sz="1600"/>
            </a:lvl3pPr>
            <a:lvl4pPr marL="1600200" indent="-228600">
              <a:buClr>
                <a:srgbClr val="E03127"/>
              </a:buClr>
              <a:buFont typeface="Univerza Sans" panose="00000600000000000000" pitchFamily="2" charset="-18"/>
              <a:buChar char="→"/>
              <a:defRPr sz="1400"/>
            </a:lvl4pPr>
            <a:lvl5pPr marL="2057400" indent="-228600">
              <a:buClr>
                <a:srgbClr val="E03127"/>
              </a:buClr>
              <a:buFont typeface="Univerza Sans" panose="00000600000000000000" pitchFamily="2" charset="-18"/>
              <a:buChar char="→"/>
              <a:defRPr sz="1400"/>
            </a:lvl5pPr>
          </a:lstStyle>
          <a:p>
            <a:pPr lvl="0"/>
            <a:r>
              <a:rPr lang="sl-SI" dirty="0"/>
              <a:t>Kliknite za urejanje slogov besedila matrice</a:t>
            </a:r>
          </a:p>
          <a:p>
            <a:pPr lvl="1"/>
            <a:r>
              <a:rPr lang="sl-SI" dirty="0"/>
              <a:t>Druga raven</a:t>
            </a:r>
          </a:p>
          <a:p>
            <a:pPr lvl="2"/>
            <a:r>
              <a:rPr lang="sl-SI" dirty="0"/>
              <a:t>Tretja raven</a:t>
            </a:r>
          </a:p>
          <a:p>
            <a:pPr lvl="3"/>
            <a:r>
              <a:rPr lang="sl-SI" dirty="0"/>
              <a:t>Četrta raven</a:t>
            </a:r>
          </a:p>
          <a:p>
            <a:pPr lvl="4"/>
            <a:r>
              <a:rPr lang="sl-SI" dirty="0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6B5A1B92-59ED-D981-983B-D602C5812B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0EF36-904E-4622-9A4D-9DA991BF4B76}" type="datetime1">
              <a:rPr lang="sl-SI" smtClean="0"/>
              <a:t>30. 09. 2026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72345608-34AF-7A81-1667-2305526D1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EEA2D6DB-33C3-2813-8AFF-77B7B5EDB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rgbClr val="58595B"/>
                </a:solidFill>
              </a:defRPr>
            </a:lvl1pPr>
          </a:lstStyle>
          <a:p>
            <a:fld id="{BEF6EA49-1D49-4C98-B784-A96DA3E6E2D2}" type="slidenum">
              <a:rPr lang="sl-SI" smtClean="0"/>
              <a:pPr/>
              <a:t>‹#›</a:t>
            </a:fld>
            <a:endParaRPr lang="sl-SI" dirty="0"/>
          </a:p>
        </p:txBody>
      </p:sp>
      <p:sp>
        <p:nvSpPr>
          <p:cNvPr id="9" name="Označba mesta slike 8">
            <a:extLst>
              <a:ext uri="{FF2B5EF4-FFF2-40B4-BE49-F238E27FC236}">
                <a16:creationId xmlns:a16="http://schemas.microsoft.com/office/drawing/2014/main" id="{35977274-6061-E50D-23A6-968F48C3F9A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343400" y="1219199"/>
            <a:ext cx="7029450" cy="4772638"/>
          </a:xfrm>
        </p:spPr>
        <p:txBody>
          <a:bodyPr/>
          <a:lstStyle/>
          <a:p>
            <a:endParaRPr lang="sl-SI"/>
          </a:p>
        </p:txBody>
      </p:sp>
      <p:sp>
        <p:nvSpPr>
          <p:cNvPr id="8" name="Označba mesta besedila 21">
            <a:extLst>
              <a:ext uri="{FF2B5EF4-FFF2-40B4-BE49-F238E27FC236}">
                <a16:creationId xmlns:a16="http://schemas.microsoft.com/office/drawing/2014/main" id="{A62ACB86-204F-0DD9-9D36-28D6CDD9B3E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43400" y="6127749"/>
            <a:ext cx="2924591" cy="365125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sl-SI" dirty="0"/>
              <a:t>Podatki o fotografiji</a:t>
            </a:r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id="{DDC2308D-E404-4270-7E1F-4B2A96C770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1469" y="348678"/>
            <a:ext cx="1095419" cy="40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5466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 s primerjavo in sli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značba mesta besedila 17">
            <a:extLst>
              <a:ext uri="{FF2B5EF4-FFF2-40B4-BE49-F238E27FC236}">
                <a16:creationId xmlns:a16="http://schemas.microsoft.com/office/drawing/2014/main" id="{93FF2A77-574E-EC58-2F28-891C1476705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77526" y="953222"/>
            <a:ext cx="5292437" cy="1090035"/>
          </a:xfrm>
        </p:spPr>
        <p:txBody>
          <a:bodyPr>
            <a:normAutofit/>
          </a:bodyPr>
          <a:lstStyle>
            <a:lvl1pPr marL="0" indent="0">
              <a:buNone/>
              <a:defRPr sz="3200" b="1">
                <a:solidFill>
                  <a:srgbClr val="E03127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l-SI" dirty="0"/>
              <a:t>Kliknite, če želite dodati naslov </a:t>
            </a:r>
          </a:p>
        </p:txBody>
      </p:sp>
      <p:sp>
        <p:nvSpPr>
          <p:cNvPr id="15" name="Označba mesta slike 14">
            <a:extLst>
              <a:ext uri="{FF2B5EF4-FFF2-40B4-BE49-F238E27FC236}">
                <a16:creationId xmlns:a16="http://schemas.microsoft.com/office/drawing/2014/main" id="{8D33FC52-BA78-6B79-0A57-8EAEE14BD62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5209310" cy="6858000"/>
          </a:xfrm>
        </p:spPr>
        <p:txBody>
          <a:bodyPr/>
          <a:lstStyle/>
          <a:p>
            <a:endParaRPr lang="sl-SI" dirty="0"/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39DFEC20-0F16-9588-9806-7BEFCADF0F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14F07-EEDA-4908-8795-EA035F0EA6C3}" type="datetime1">
              <a:rPr lang="sl-SI" smtClean="0"/>
              <a:t>30. 09. 2026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91B5940D-D8BE-DE0A-4D9E-125DC141E3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45EC364D-C2A8-041E-6B72-49867704A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58595B"/>
                </a:solidFill>
              </a:defRPr>
            </a:lvl1pPr>
          </a:lstStyle>
          <a:p>
            <a:fld id="{BEF6EA49-1D49-4C98-B784-A96DA3E6E2D2}" type="slidenum">
              <a:rPr lang="sl-SI" smtClean="0"/>
              <a:pPr/>
              <a:t>‹#›</a:t>
            </a:fld>
            <a:endParaRPr lang="sl-SI" dirty="0"/>
          </a:p>
        </p:txBody>
      </p:sp>
      <p:sp>
        <p:nvSpPr>
          <p:cNvPr id="14" name="Označba mesta vsebine 2">
            <a:extLst>
              <a:ext uri="{FF2B5EF4-FFF2-40B4-BE49-F238E27FC236}">
                <a16:creationId xmlns:a16="http://schemas.microsoft.com/office/drawing/2014/main" id="{6E9642D2-2FC2-214E-5FE1-5D2A7206DB7A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6077527" y="2179782"/>
            <a:ext cx="5292436" cy="3811443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2000"/>
            </a:lvl1pPr>
            <a:lvl2pPr marL="685800" indent="-228600">
              <a:buClr>
                <a:srgbClr val="E03127"/>
              </a:buClr>
              <a:buFont typeface="Univerza Sans" panose="00000600000000000000" pitchFamily="2" charset="-18"/>
              <a:buChar char="→"/>
              <a:defRPr sz="1800"/>
            </a:lvl2pPr>
            <a:lvl3pPr marL="1143000" indent="-228600">
              <a:buClr>
                <a:srgbClr val="E03127"/>
              </a:buClr>
              <a:buFont typeface="Univerza Sans" panose="00000600000000000000" pitchFamily="2" charset="-18"/>
              <a:buChar char="→"/>
              <a:defRPr sz="1600"/>
            </a:lvl3pPr>
            <a:lvl4pPr marL="1600200" indent="-228600">
              <a:buClr>
                <a:srgbClr val="E03127"/>
              </a:buClr>
              <a:buFont typeface="Univerza Sans" panose="00000600000000000000" pitchFamily="2" charset="-18"/>
              <a:buChar char="→"/>
              <a:defRPr sz="1400"/>
            </a:lvl4pPr>
            <a:lvl5pPr marL="2057400" indent="-228600">
              <a:buClr>
                <a:srgbClr val="E03127"/>
              </a:buClr>
              <a:buFont typeface="Univerza Sans" panose="00000600000000000000" pitchFamily="2" charset="-18"/>
              <a:buChar char="→"/>
              <a:defRPr sz="1400"/>
            </a:lvl5pPr>
          </a:lstStyle>
          <a:p>
            <a:pPr lvl="0"/>
            <a:r>
              <a:rPr lang="sl-SI" dirty="0"/>
              <a:t>Kliknite, če želite dodati besedilo</a:t>
            </a:r>
          </a:p>
          <a:p>
            <a:pPr lvl="0"/>
            <a:r>
              <a:rPr lang="sl-SI" dirty="0"/>
              <a:t>Navajate lahko tudi po alinejah</a:t>
            </a:r>
          </a:p>
          <a:p>
            <a:pPr lvl="0"/>
            <a:endParaRPr lang="sl-SI" dirty="0"/>
          </a:p>
        </p:txBody>
      </p:sp>
      <p:sp>
        <p:nvSpPr>
          <p:cNvPr id="22" name="Označba mesta besedila 21">
            <a:extLst>
              <a:ext uri="{FF2B5EF4-FFF2-40B4-BE49-F238E27FC236}">
                <a16:creationId xmlns:a16="http://schemas.microsoft.com/office/drawing/2014/main" id="{6A3BDBCE-07C4-5045-D04B-E774EC2CE8A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77526" y="6145934"/>
            <a:ext cx="2924591" cy="365125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sl-SI" dirty="0"/>
              <a:t>Podatki o fotografiji</a:t>
            </a:r>
          </a:p>
        </p:txBody>
      </p:sp>
      <p:pic>
        <p:nvPicPr>
          <p:cNvPr id="2" name="Slika 1">
            <a:extLst>
              <a:ext uri="{FF2B5EF4-FFF2-40B4-BE49-F238E27FC236}">
                <a16:creationId xmlns:a16="http://schemas.microsoft.com/office/drawing/2014/main" id="{E45374CB-115A-B6D5-25B5-82B3D1D2C44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1469" y="348678"/>
            <a:ext cx="1095419" cy="40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4439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 in besedilo s primerjavo (rde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ravokotnik 15">
            <a:extLst>
              <a:ext uri="{FF2B5EF4-FFF2-40B4-BE49-F238E27FC236}">
                <a16:creationId xmlns:a16="http://schemas.microsoft.com/office/drawing/2014/main" id="{87FF2D62-9397-3CF5-34C2-80825051D8EA}"/>
              </a:ext>
            </a:extLst>
          </p:cNvPr>
          <p:cNvSpPr/>
          <p:nvPr userDrawn="1"/>
        </p:nvSpPr>
        <p:spPr>
          <a:xfrm>
            <a:off x="0" y="0"/>
            <a:ext cx="12192000" cy="1781855"/>
          </a:xfrm>
          <a:prstGeom prst="rect">
            <a:avLst/>
          </a:prstGeom>
          <a:solidFill>
            <a:srgbClr val="E031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557918AD-D5EB-2A6B-47C3-7523A5F699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244095"/>
            <a:ext cx="5157787" cy="660626"/>
          </a:xfrm>
        </p:spPr>
        <p:txBody>
          <a:bodyPr anchor="b">
            <a:no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dirty="0"/>
              <a:t>Kliknite za urejanje slogov besedila matrice</a:t>
            </a:r>
          </a:p>
        </p:txBody>
      </p:sp>
      <p:sp>
        <p:nvSpPr>
          <p:cNvPr id="5" name="Označba mesta besedila 4">
            <a:extLst>
              <a:ext uri="{FF2B5EF4-FFF2-40B4-BE49-F238E27FC236}">
                <a16:creationId xmlns:a16="http://schemas.microsoft.com/office/drawing/2014/main" id="{60DB126C-0B15-FDB4-04D9-61D57EECBF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244095"/>
            <a:ext cx="5183188" cy="660626"/>
          </a:xfrm>
        </p:spPr>
        <p:txBody>
          <a:bodyPr anchor="b">
            <a:no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dirty="0"/>
              <a:t>Kliknite za urejanje slogov besedila matrice</a:t>
            </a:r>
          </a:p>
        </p:txBody>
      </p:sp>
      <p:sp>
        <p:nvSpPr>
          <p:cNvPr id="7" name="Označba mesta datuma 6">
            <a:extLst>
              <a:ext uri="{FF2B5EF4-FFF2-40B4-BE49-F238E27FC236}">
                <a16:creationId xmlns:a16="http://schemas.microsoft.com/office/drawing/2014/main" id="{7CEBBCF0-5B12-FA1C-CF82-00EC1EFB93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1F209-735E-48CA-85CE-0A0508F1D7BF}" type="datetime1">
              <a:rPr lang="sl-SI" smtClean="0"/>
              <a:t>30. 09. 2026</a:t>
            </a:fld>
            <a:endParaRPr lang="sl-SI"/>
          </a:p>
        </p:txBody>
      </p:sp>
      <p:sp>
        <p:nvSpPr>
          <p:cNvPr id="8" name="Označba mesta noge 7">
            <a:extLst>
              <a:ext uri="{FF2B5EF4-FFF2-40B4-BE49-F238E27FC236}">
                <a16:creationId xmlns:a16="http://schemas.microsoft.com/office/drawing/2014/main" id="{12A1AF04-FC86-E0BC-0DD7-FB5226FE2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>
            <a:extLst>
              <a:ext uri="{FF2B5EF4-FFF2-40B4-BE49-F238E27FC236}">
                <a16:creationId xmlns:a16="http://schemas.microsoft.com/office/drawing/2014/main" id="{7ECA7BD9-2FF1-9B59-8D03-BFB0B5259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6EA49-1D49-4C98-B784-A96DA3E6E2D2}" type="slidenum">
              <a:rPr lang="sl-SI" smtClean="0"/>
              <a:t>‹#›</a:t>
            </a:fld>
            <a:endParaRPr lang="sl-SI"/>
          </a:p>
        </p:txBody>
      </p:sp>
      <p:sp>
        <p:nvSpPr>
          <p:cNvPr id="15" name="Naslov 1">
            <a:extLst>
              <a:ext uri="{FF2B5EF4-FFF2-40B4-BE49-F238E27FC236}">
                <a16:creationId xmlns:a16="http://schemas.microsoft.com/office/drawing/2014/main" id="{11DD9E87-9CC5-0017-45DD-1563015BE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525" y="681037"/>
            <a:ext cx="10580687" cy="919163"/>
          </a:xfrm>
        </p:spPr>
        <p:txBody>
          <a:bodyPr anchor="b">
            <a:normAutofit/>
          </a:bodyPr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sl-SI" dirty="0"/>
              <a:t>Kliknite, če želite urediti slog naslova matrice</a:t>
            </a:r>
          </a:p>
        </p:txBody>
      </p:sp>
      <p:sp>
        <p:nvSpPr>
          <p:cNvPr id="10" name="Označba mesta besedila 9">
            <a:extLst>
              <a:ext uri="{FF2B5EF4-FFF2-40B4-BE49-F238E27FC236}">
                <a16:creationId xmlns:a16="http://schemas.microsoft.com/office/drawing/2014/main" id="{867C8730-C055-2978-4F7D-B0E1731DCFF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6612" y="3071409"/>
            <a:ext cx="5160963" cy="2821379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sl-SI" dirty="0"/>
              <a:t>Kliknite za urejanje slogov besedila matrice</a:t>
            </a:r>
          </a:p>
        </p:txBody>
      </p:sp>
      <p:sp>
        <p:nvSpPr>
          <p:cNvPr id="11" name="Označba mesta besedila 9">
            <a:extLst>
              <a:ext uri="{FF2B5EF4-FFF2-40B4-BE49-F238E27FC236}">
                <a16:creationId xmlns:a16="http://schemas.microsoft.com/office/drawing/2014/main" id="{35D48C4A-BCCB-66D6-DB98-B4A8891894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72200" y="3071409"/>
            <a:ext cx="5160963" cy="2821379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sl-SI" dirty="0"/>
              <a:t>Kliknite za urejanje slogov besedila matrice</a:t>
            </a:r>
          </a:p>
        </p:txBody>
      </p:sp>
      <p:pic>
        <p:nvPicPr>
          <p:cNvPr id="2" name="Slika 1">
            <a:extLst>
              <a:ext uri="{FF2B5EF4-FFF2-40B4-BE49-F238E27FC236}">
                <a16:creationId xmlns:a16="http://schemas.microsoft.com/office/drawing/2014/main" id="{BEBF6E9C-C7E9-869B-DA9D-64EFAF1C66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1469" y="348678"/>
            <a:ext cx="1095419" cy="40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9418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 in besedilo s primerjavo (siv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ravokotnik 15">
            <a:extLst>
              <a:ext uri="{FF2B5EF4-FFF2-40B4-BE49-F238E27FC236}">
                <a16:creationId xmlns:a16="http://schemas.microsoft.com/office/drawing/2014/main" id="{87FF2D62-9397-3CF5-34C2-80825051D8EA}"/>
              </a:ext>
            </a:extLst>
          </p:cNvPr>
          <p:cNvSpPr/>
          <p:nvPr userDrawn="1"/>
        </p:nvSpPr>
        <p:spPr>
          <a:xfrm>
            <a:off x="0" y="0"/>
            <a:ext cx="12192000" cy="1781855"/>
          </a:xfrm>
          <a:prstGeom prst="rect">
            <a:avLst/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557918AD-D5EB-2A6B-47C3-7523A5F699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244095"/>
            <a:ext cx="5157787" cy="660626"/>
          </a:xfrm>
        </p:spPr>
        <p:txBody>
          <a:bodyPr anchor="b">
            <a:no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dirty="0"/>
              <a:t>Kliknite za urejanje slogov besedila matrice</a:t>
            </a:r>
          </a:p>
        </p:txBody>
      </p:sp>
      <p:sp>
        <p:nvSpPr>
          <p:cNvPr id="5" name="Označba mesta besedila 4">
            <a:extLst>
              <a:ext uri="{FF2B5EF4-FFF2-40B4-BE49-F238E27FC236}">
                <a16:creationId xmlns:a16="http://schemas.microsoft.com/office/drawing/2014/main" id="{60DB126C-0B15-FDB4-04D9-61D57EECBF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244095"/>
            <a:ext cx="5183188" cy="660626"/>
          </a:xfrm>
        </p:spPr>
        <p:txBody>
          <a:bodyPr anchor="b">
            <a:no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dirty="0"/>
              <a:t>Kliknite za urejanje slogov besedila matrice</a:t>
            </a:r>
          </a:p>
        </p:txBody>
      </p:sp>
      <p:sp>
        <p:nvSpPr>
          <p:cNvPr id="7" name="Označba mesta datuma 6">
            <a:extLst>
              <a:ext uri="{FF2B5EF4-FFF2-40B4-BE49-F238E27FC236}">
                <a16:creationId xmlns:a16="http://schemas.microsoft.com/office/drawing/2014/main" id="{7CEBBCF0-5B12-FA1C-CF82-00EC1EFB93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1F209-735E-48CA-85CE-0A0508F1D7BF}" type="datetime1">
              <a:rPr lang="sl-SI" smtClean="0"/>
              <a:t>30. 09. 2026</a:t>
            </a:fld>
            <a:endParaRPr lang="sl-SI"/>
          </a:p>
        </p:txBody>
      </p:sp>
      <p:sp>
        <p:nvSpPr>
          <p:cNvPr id="8" name="Označba mesta noge 7">
            <a:extLst>
              <a:ext uri="{FF2B5EF4-FFF2-40B4-BE49-F238E27FC236}">
                <a16:creationId xmlns:a16="http://schemas.microsoft.com/office/drawing/2014/main" id="{12A1AF04-FC86-E0BC-0DD7-FB5226FE2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>
            <a:extLst>
              <a:ext uri="{FF2B5EF4-FFF2-40B4-BE49-F238E27FC236}">
                <a16:creationId xmlns:a16="http://schemas.microsoft.com/office/drawing/2014/main" id="{7ECA7BD9-2FF1-9B59-8D03-BFB0B5259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6EA49-1D49-4C98-B784-A96DA3E6E2D2}" type="slidenum">
              <a:rPr lang="sl-SI" smtClean="0"/>
              <a:t>‹#›</a:t>
            </a:fld>
            <a:endParaRPr lang="sl-SI"/>
          </a:p>
        </p:txBody>
      </p:sp>
      <p:sp>
        <p:nvSpPr>
          <p:cNvPr id="15" name="Naslov 1">
            <a:extLst>
              <a:ext uri="{FF2B5EF4-FFF2-40B4-BE49-F238E27FC236}">
                <a16:creationId xmlns:a16="http://schemas.microsoft.com/office/drawing/2014/main" id="{11DD9E87-9CC5-0017-45DD-1563015BE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525" y="681037"/>
            <a:ext cx="10580687" cy="919163"/>
          </a:xfrm>
        </p:spPr>
        <p:txBody>
          <a:bodyPr anchor="b">
            <a:normAutofit/>
          </a:bodyPr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sl-SI" dirty="0"/>
              <a:t>Kliknite, če želite urediti slog naslova matrice</a:t>
            </a:r>
          </a:p>
        </p:txBody>
      </p:sp>
      <p:sp>
        <p:nvSpPr>
          <p:cNvPr id="10" name="Označba mesta besedila 9">
            <a:extLst>
              <a:ext uri="{FF2B5EF4-FFF2-40B4-BE49-F238E27FC236}">
                <a16:creationId xmlns:a16="http://schemas.microsoft.com/office/drawing/2014/main" id="{867C8730-C055-2978-4F7D-B0E1731DCFF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6612" y="3071409"/>
            <a:ext cx="5160963" cy="2821379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sl-SI" dirty="0"/>
              <a:t>Kliknite za urejanje slogov besedila matrice</a:t>
            </a:r>
          </a:p>
        </p:txBody>
      </p:sp>
      <p:sp>
        <p:nvSpPr>
          <p:cNvPr id="11" name="Označba mesta besedila 9">
            <a:extLst>
              <a:ext uri="{FF2B5EF4-FFF2-40B4-BE49-F238E27FC236}">
                <a16:creationId xmlns:a16="http://schemas.microsoft.com/office/drawing/2014/main" id="{35D48C4A-BCCB-66D6-DB98-B4A8891894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72200" y="3071409"/>
            <a:ext cx="5160963" cy="2821379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sl-SI" dirty="0"/>
              <a:t>Kliknite za urejanje slogov besedila matrice</a:t>
            </a:r>
          </a:p>
        </p:txBody>
      </p:sp>
      <p:pic>
        <p:nvPicPr>
          <p:cNvPr id="2" name="Slika 1">
            <a:extLst>
              <a:ext uri="{FF2B5EF4-FFF2-40B4-BE49-F238E27FC236}">
                <a16:creationId xmlns:a16="http://schemas.microsoft.com/office/drawing/2014/main" id="{5E0B3BE4-67CD-180C-ACFD-202138721B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1469" y="348678"/>
            <a:ext cx="1095419" cy="40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7892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 (siv)">
    <p:bg>
      <p:bgPr>
        <a:solidFill>
          <a:srgbClr val="5859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CE0332E-C593-3CF1-DC65-48DDA49A2F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32858" y="1676400"/>
            <a:ext cx="8806542" cy="3494314"/>
          </a:xfrm>
        </p:spPr>
        <p:txBody>
          <a:bodyPr>
            <a:normAutofit/>
          </a:bodyPr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sl-SI" dirty="0"/>
              <a:t>Kliknite, če želite dodati citat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FD3517AB-2CA2-8EA2-5469-7B35DD2AA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4C27D-160B-443F-BB7F-1F3C75CE4007}" type="datetime1">
              <a:rPr lang="sl-SI" smtClean="0"/>
              <a:t>30. 09. 2026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ED073EA3-F910-4E95-C3C2-3CBAB7A82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F2AE5F49-F3D6-D6E2-5FB7-0D7EF76A0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EF6EA49-1D49-4C98-B784-A96DA3E6E2D2}" type="slidenum">
              <a:rPr lang="sl-SI" smtClean="0"/>
              <a:pPr/>
              <a:t>‹#›</a:t>
            </a:fld>
            <a:endParaRPr lang="sl-SI" dirty="0"/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F66252E8-F29A-7BDD-4EA4-F16817FF46B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1469" y="348678"/>
            <a:ext cx="1095419" cy="40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4766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 (rdeč)">
    <p:bg>
      <p:bgPr>
        <a:solidFill>
          <a:srgbClr val="E031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CE0332E-C593-3CF1-DC65-48DDA49A2F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32858" y="1676400"/>
            <a:ext cx="8806542" cy="3494314"/>
          </a:xfrm>
        </p:spPr>
        <p:txBody>
          <a:bodyPr>
            <a:normAutofit/>
          </a:bodyPr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sl-SI" dirty="0"/>
              <a:t>Kliknite, če želite dodati citat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FD3517AB-2CA2-8EA2-5469-7B35DD2AA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4C27D-160B-443F-BB7F-1F3C75CE4007}" type="datetime1">
              <a:rPr lang="sl-SI" smtClean="0"/>
              <a:t>30. 09. 2026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ED073EA3-F910-4E95-C3C2-3CBAB7A82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F2AE5F49-F3D6-D6E2-5FB7-0D7EF76A0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EF6EA49-1D49-4C98-B784-A96DA3E6E2D2}" type="slidenum">
              <a:rPr lang="sl-SI" smtClean="0"/>
              <a:pPr/>
              <a:t>‹#›</a:t>
            </a:fld>
            <a:endParaRPr lang="sl-SI" dirty="0"/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134327E2-A05D-498C-F103-F4684111799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1469" y="348678"/>
            <a:ext cx="1095419" cy="40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4339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 (bel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CE0332E-C593-3CF1-DC65-48DDA49A2F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32858" y="1676400"/>
            <a:ext cx="8806542" cy="3494314"/>
          </a:xfrm>
        </p:spPr>
        <p:txBody>
          <a:bodyPr>
            <a:normAutofit/>
          </a:bodyPr>
          <a:lstStyle>
            <a:lvl1pPr algn="l">
              <a:defRPr sz="3200" b="1">
                <a:solidFill>
                  <a:srgbClr val="58595B"/>
                </a:solidFill>
              </a:defRPr>
            </a:lvl1pPr>
          </a:lstStyle>
          <a:p>
            <a:r>
              <a:rPr lang="sl-SI" dirty="0"/>
              <a:t>Kliknite, če želite dodati citat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FD3517AB-2CA2-8EA2-5469-7B35DD2AA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4C27D-160B-443F-BB7F-1F3C75CE4007}" type="datetime1">
              <a:rPr lang="sl-SI" smtClean="0"/>
              <a:t>30. 09. 2026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ED073EA3-F910-4E95-C3C2-3CBAB7A82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F2AE5F49-F3D6-D6E2-5FB7-0D7EF76A0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58595B"/>
                </a:solidFill>
              </a:defRPr>
            </a:lvl1pPr>
          </a:lstStyle>
          <a:p>
            <a:fld id="{BEF6EA49-1D49-4C98-B784-A96DA3E6E2D2}" type="slidenum">
              <a:rPr lang="sl-SI" smtClean="0"/>
              <a:pPr/>
              <a:t>‹#›</a:t>
            </a:fld>
            <a:endParaRPr lang="sl-SI" dirty="0"/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A9A21E38-3311-1EBC-35EA-C5064E457C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1469" y="348678"/>
            <a:ext cx="1095419" cy="40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0547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 z dvema številskima prikazo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4E7D20F-B8A0-CF22-B566-23A1202DAE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600075"/>
            <a:ext cx="6696075" cy="1228725"/>
          </a:xfrm>
        </p:spPr>
        <p:txBody>
          <a:bodyPr anchor="b">
            <a:normAutofit/>
          </a:bodyPr>
          <a:lstStyle>
            <a:lvl1pPr>
              <a:defRPr sz="3200" b="1">
                <a:solidFill>
                  <a:srgbClr val="E03127"/>
                </a:solidFill>
              </a:defRPr>
            </a:lvl1pPr>
          </a:lstStyle>
          <a:p>
            <a:r>
              <a:rPr lang="sl-SI" dirty="0"/>
              <a:t>Kliknite, če želite dodati naslov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79E82A6C-DD12-6EA8-14E3-57215094D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3238D-C30F-4C53-AE0B-75EDF3ABF15F}" type="datetime1">
              <a:rPr lang="sl-SI" smtClean="0"/>
              <a:t>30. 09. 2026</a:t>
            </a:fld>
            <a:endParaRPr lang="sl-SI" dirty="0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325619DD-8EC7-7EAB-A08A-EB0C941E0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941BEB60-F14D-D46D-F939-D204845B3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6EA49-1D49-4C98-B784-A96DA3E6E2D2}" type="slidenum">
              <a:rPr lang="sl-SI" smtClean="0"/>
              <a:pPr/>
              <a:t>‹#›</a:t>
            </a:fld>
            <a:endParaRPr lang="sl-SI" dirty="0"/>
          </a:p>
        </p:txBody>
      </p:sp>
      <p:sp>
        <p:nvSpPr>
          <p:cNvPr id="9" name="Označba mesta besedila 8">
            <a:extLst>
              <a:ext uri="{FF2B5EF4-FFF2-40B4-BE49-F238E27FC236}">
                <a16:creationId xmlns:a16="http://schemas.microsoft.com/office/drawing/2014/main" id="{B3F27475-1FB1-F246-C4A7-3CA9C9F161A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2001" y="3819525"/>
            <a:ext cx="5048249" cy="20955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l-SI" dirty="0"/>
              <a:t>Kliknite, če želite dodati besedilo</a:t>
            </a:r>
          </a:p>
        </p:txBody>
      </p:sp>
      <p:sp>
        <p:nvSpPr>
          <p:cNvPr id="11" name="Označba mesta besedila 10">
            <a:extLst>
              <a:ext uri="{FF2B5EF4-FFF2-40B4-BE49-F238E27FC236}">
                <a16:creationId xmlns:a16="http://schemas.microsoft.com/office/drawing/2014/main" id="{B6C10AE4-372F-9663-BBBE-EFB3A48A9C9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62000" y="2552700"/>
            <a:ext cx="5048250" cy="1114426"/>
          </a:xfrm>
        </p:spPr>
        <p:txBody>
          <a:bodyPr anchor="b">
            <a:noAutofit/>
          </a:bodyPr>
          <a:lstStyle>
            <a:lvl1pPr marL="0" indent="0" algn="ctr">
              <a:buNone/>
              <a:defRPr sz="6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l-SI" dirty="0"/>
              <a:t>Štev.</a:t>
            </a:r>
          </a:p>
        </p:txBody>
      </p:sp>
      <p:sp>
        <p:nvSpPr>
          <p:cNvPr id="16" name="Označba mesta besedila 8">
            <a:extLst>
              <a:ext uri="{FF2B5EF4-FFF2-40B4-BE49-F238E27FC236}">
                <a16:creationId xmlns:a16="http://schemas.microsoft.com/office/drawing/2014/main" id="{212DE12C-DFAD-C00D-26BE-CCC72DB6FB3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67474" y="3819525"/>
            <a:ext cx="4962526" cy="20955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l-SI" dirty="0"/>
              <a:t>Kliknite, če želite dodati besedilo</a:t>
            </a:r>
          </a:p>
        </p:txBody>
      </p:sp>
      <p:sp>
        <p:nvSpPr>
          <p:cNvPr id="17" name="Označba mesta besedila 10">
            <a:extLst>
              <a:ext uri="{FF2B5EF4-FFF2-40B4-BE49-F238E27FC236}">
                <a16:creationId xmlns:a16="http://schemas.microsoft.com/office/drawing/2014/main" id="{CC99D20A-700C-8A3F-8582-EF73C8204F6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67475" y="2552700"/>
            <a:ext cx="4962526" cy="1114426"/>
          </a:xfrm>
        </p:spPr>
        <p:txBody>
          <a:bodyPr anchor="b">
            <a:noAutofit/>
          </a:bodyPr>
          <a:lstStyle>
            <a:lvl1pPr marL="0" indent="0" algn="ctr">
              <a:buNone/>
              <a:defRPr sz="6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l-SI" dirty="0"/>
              <a:t>Štev.</a:t>
            </a:r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7E11C446-E88C-7BD4-1353-524380D1170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1469" y="348678"/>
            <a:ext cx="1095419" cy="40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60743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 s tremi številskimi prikaz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4E7D20F-B8A0-CF22-B566-23A1202DAE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600075"/>
            <a:ext cx="6705600" cy="1228725"/>
          </a:xfrm>
        </p:spPr>
        <p:txBody>
          <a:bodyPr anchor="b">
            <a:normAutofit/>
          </a:bodyPr>
          <a:lstStyle>
            <a:lvl1pPr>
              <a:defRPr sz="3200" b="1">
                <a:solidFill>
                  <a:srgbClr val="E03127"/>
                </a:solidFill>
              </a:defRPr>
            </a:lvl1pPr>
          </a:lstStyle>
          <a:p>
            <a:r>
              <a:rPr lang="sl-SI" dirty="0"/>
              <a:t>Kliknite, če želite dodati naslov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79E82A6C-DD12-6EA8-14E3-57215094D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3238D-C30F-4C53-AE0B-75EDF3ABF15F}" type="datetime1">
              <a:rPr lang="sl-SI" smtClean="0"/>
              <a:t>30. 09. 2026</a:t>
            </a:fld>
            <a:endParaRPr lang="sl-SI" dirty="0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325619DD-8EC7-7EAB-A08A-EB0C941E0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941BEB60-F14D-D46D-F939-D204845B3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6EA49-1D49-4C98-B784-A96DA3E6E2D2}" type="slidenum">
              <a:rPr lang="sl-SI" smtClean="0"/>
              <a:pPr/>
              <a:t>‹#›</a:t>
            </a:fld>
            <a:endParaRPr lang="sl-SI" dirty="0"/>
          </a:p>
        </p:txBody>
      </p:sp>
      <p:sp>
        <p:nvSpPr>
          <p:cNvPr id="9" name="Označba mesta besedila 8">
            <a:extLst>
              <a:ext uri="{FF2B5EF4-FFF2-40B4-BE49-F238E27FC236}">
                <a16:creationId xmlns:a16="http://schemas.microsoft.com/office/drawing/2014/main" id="{B3F27475-1FB1-F246-C4A7-3CA9C9F161A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2001" y="3819525"/>
            <a:ext cx="3124199" cy="20955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l-SI" dirty="0"/>
              <a:t>Kliknite, če želite dodati besedilo</a:t>
            </a:r>
          </a:p>
        </p:txBody>
      </p:sp>
      <p:sp>
        <p:nvSpPr>
          <p:cNvPr id="11" name="Označba mesta besedila 10">
            <a:extLst>
              <a:ext uri="{FF2B5EF4-FFF2-40B4-BE49-F238E27FC236}">
                <a16:creationId xmlns:a16="http://schemas.microsoft.com/office/drawing/2014/main" id="{B6C10AE4-372F-9663-BBBE-EFB3A48A9C9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62000" y="2552700"/>
            <a:ext cx="3124200" cy="1114426"/>
          </a:xfrm>
        </p:spPr>
        <p:txBody>
          <a:bodyPr anchor="b">
            <a:noAutofit/>
          </a:bodyPr>
          <a:lstStyle>
            <a:lvl1pPr marL="0" indent="0">
              <a:buNone/>
              <a:defRPr sz="6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l-SI" dirty="0"/>
              <a:t>Štev.</a:t>
            </a:r>
          </a:p>
        </p:txBody>
      </p:sp>
      <p:sp>
        <p:nvSpPr>
          <p:cNvPr id="14" name="Označba mesta besedila 8">
            <a:extLst>
              <a:ext uri="{FF2B5EF4-FFF2-40B4-BE49-F238E27FC236}">
                <a16:creationId xmlns:a16="http://schemas.microsoft.com/office/drawing/2014/main" id="{B1228920-FED2-6EAA-BB02-4622E5FDF01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43450" y="3819525"/>
            <a:ext cx="3124199" cy="20955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l-SI" dirty="0"/>
              <a:t>Kliknite, če želite dodati besedilo</a:t>
            </a:r>
          </a:p>
        </p:txBody>
      </p:sp>
      <p:sp>
        <p:nvSpPr>
          <p:cNvPr id="15" name="Označba mesta besedila 10">
            <a:extLst>
              <a:ext uri="{FF2B5EF4-FFF2-40B4-BE49-F238E27FC236}">
                <a16:creationId xmlns:a16="http://schemas.microsoft.com/office/drawing/2014/main" id="{0B64DD15-66B2-CBFE-2655-08282524928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743449" y="2552700"/>
            <a:ext cx="3124200" cy="1114426"/>
          </a:xfrm>
        </p:spPr>
        <p:txBody>
          <a:bodyPr anchor="b">
            <a:noAutofit/>
          </a:bodyPr>
          <a:lstStyle>
            <a:lvl1pPr marL="0" indent="0">
              <a:buNone/>
              <a:defRPr sz="6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l-SI" dirty="0"/>
              <a:t>Štev.</a:t>
            </a:r>
          </a:p>
        </p:txBody>
      </p:sp>
      <p:sp>
        <p:nvSpPr>
          <p:cNvPr id="16" name="Označba mesta besedila 8">
            <a:extLst>
              <a:ext uri="{FF2B5EF4-FFF2-40B4-BE49-F238E27FC236}">
                <a16:creationId xmlns:a16="http://schemas.microsoft.com/office/drawing/2014/main" id="{212DE12C-DFAD-C00D-26BE-CCC72DB6FB3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724900" y="3819525"/>
            <a:ext cx="2705099" cy="20955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l-SI" dirty="0"/>
              <a:t>Kliknite, če želite dodati besedilo</a:t>
            </a:r>
          </a:p>
        </p:txBody>
      </p:sp>
      <p:sp>
        <p:nvSpPr>
          <p:cNvPr id="17" name="Označba mesta besedila 10">
            <a:extLst>
              <a:ext uri="{FF2B5EF4-FFF2-40B4-BE49-F238E27FC236}">
                <a16:creationId xmlns:a16="http://schemas.microsoft.com/office/drawing/2014/main" id="{CC99D20A-700C-8A3F-8582-EF73C8204F6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724899" y="2552700"/>
            <a:ext cx="2705102" cy="1114426"/>
          </a:xfrm>
        </p:spPr>
        <p:txBody>
          <a:bodyPr anchor="b">
            <a:noAutofit/>
          </a:bodyPr>
          <a:lstStyle>
            <a:lvl1pPr marL="0" indent="0">
              <a:buNone/>
              <a:defRPr sz="6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l-SI" dirty="0"/>
              <a:t>Štev.</a:t>
            </a:r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B3867F1E-80A1-94AE-E5A5-A5FAB9A48BB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1469" y="348678"/>
            <a:ext cx="1095419" cy="40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609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 s štirimi številskimi prikaz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4E7D20F-B8A0-CF22-B566-23A1202DAE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1" y="600075"/>
            <a:ext cx="6705600" cy="1228725"/>
          </a:xfrm>
        </p:spPr>
        <p:txBody>
          <a:bodyPr anchor="b">
            <a:normAutofit/>
          </a:bodyPr>
          <a:lstStyle>
            <a:lvl1pPr>
              <a:defRPr sz="3200" b="1">
                <a:solidFill>
                  <a:srgbClr val="E03127"/>
                </a:solidFill>
              </a:defRPr>
            </a:lvl1pPr>
          </a:lstStyle>
          <a:p>
            <a:r>
              <a:rPr lang="sl-SI" dirty="0"/>
              <a:t>Kliknite, če želite dodati naslov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79E82A6C-DD12-6EA8-14E3-57215094D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3238D-C30F-4C53-AE0B-75EDF3ABF15F}" type="datetime1">
              <a:rPr lang="sl-SI" smtClean="0"/>
              <a:t>30. 09. 2026</a:t>
            </a:fld>
            <a:endParaRPr lang="sl-SI" dirty="0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325619DD-8EC7-7EAB-A08A-EB0C941E0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941BEB60-F14D-D46D-F939-D204845B3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6EA49-1D49-4C98-B784-A96DA3E6E2D2}" type="slidenum">
              <a:rPr lang="sl-SI" smtClean="0"/>
              <a:pPr/>
              <a:t>‹#›</a:t>
            </a:fld>
            <a:endParaRPr lang="sl-SI" dirty="0"/>
          </a:p>
        </p:txBody>
      </p:sp>
      <p:sp>
        <p:nvSpPr>
          <p:cNvPr id="9" name="Označba mesta besedila 8">
            <a:extLst>
              <a:ext uri="{FF2B5EF4-FFF2-40B4-BE49-F238E27FC236}">
                <a16:creationId xmlns:a16="http://schemas.microsoft.com/office/drawing/2014/main" id="{B3F27475-1FB1-F246-C4A7-3CA9C9F161A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2002" y="3819525"/>
            <a:ext cx="2190748" cy="20955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l-SI" dirty="0"/>
              <a:t>Kliknite, če želite dodati besedilo</a:t>
            </a:r>
          </a:p>
        </p:txBody>
      </p:sp>
      <p:sp>
        <p:nvSpPr>
          <p:cNvPr id="11" name="Označba mesta besedila 10">
            <a:extLst>
              <a:ext uri="{FF2B5EF4-FFF2-40B4-BE49-F238E27FC236}">
                <a16:creationId xmlns:a16="http://schemas.microsoft.com/office/drawing/2014/main" id="{B6C10AE4-372F-9663-BBBE-EFB3A48A9C9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62000" y="2552700"/>
            <a:ext cx="2190750" cy="1114426"/>
          </a:xfrm>
        </p:spPr>
        <p:txBody>
          <a:bodyPr anchor="b">
            <a:noAutofit/>
          </a:bodyPr>
          <a:lstStyle>
            <a:lvl1pPr marL="0" indent="0">
              <a:buNone/>
              <a:defRPr sz="48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l-SI" dirty="0"/>
              <a:t>Štev.</a:t>
            </a:r>
          </a:p>
        </p:txBody>
      </p:sp>
      <p:sp>
        <p:nvSpPr>
          <p:cNvPr id="6" name="Označba mesta besedila 8">
            <a:extLst>
              <a:ext uri="{FF2B5EF4-FFF2-40B4-BE49-F238E27FC236}">
                <a16:creationId xmlns:a16="http://schemas.microsoft.com/office/drawing/2014/main" id="{7BCE31C8-9F0F-2083-E04D-72DF2F8D94E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239250" y="3819525"/>
            <a:ext cx="2190748" cy="20955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l-SI" dirty="0"/>
              <a:t>Kliknite, če želite dodati besedilo</a:t>
            </a:r>
          </a:p>
        </p:txBody>
      </p:sp>
      <p:sp>
        <p:nvSpPr>
          <p:cNvPr id="7" name="Označba mesta besedila 10">
            <a:extLst>
              <a:ext uri="{FF2B5EF4-FFF2-40B4-BE49-F238E27FC236}">
                <a16:creationId xmlns:a16="http://schemas.microsoft.com/office/drawing/2014/main" id="{F64AD261-6835-E5C2-C452-6DAC6C0AC21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239248" y="2552700"/>
            <a:ext cx="2190750" cy="1114426"/>
          </a:xfrm>
        </p:spPr>
        <p:txBody>
          <a:bodyPr anchor="b">
            <a:noAutofit/>
          </a:bodyPr>
          <a:lstStyle>
            <a:lvl1pPr marL="0" indent="0">
              <a:buNone/>
              <a:defRPr sz="48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l-SI" dirty="0"/>
              <a:t>Štev.</a:t>
            </a:r>
          </a:p>
        </p:txBody>
      </p:sp>
      <p:sp>
        <p:nvSpPr>
          <p:cNvPr id="8" name="Označba mesta besedila 8">
            <a:extLst>
              <a:ext uri="{FF2B5EF4-FFF2-40B4-BE49-F238E27FC236}">
                <a16:creationId xmlns:a16="http://schemas.microsoft.com/office/drawing/2014/main" id="{F69DB8FA-C75D-A071-F4DD-D059BDAAEC4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587751" y="3819525"/>
            <a:ext cx="2190748" cy="20955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l-SI" dirty="0"/>
              <a:t>Kliknite, če želite dodati besedilo</a:t>
            </a:r>
          </a:p>
        </p:txBody>
      </p:sp>
      <p:sp>
        <p:nvSpPr>
          <p:cNvPr id="10" name="Označba mesta besedila 10">
            <a:extLst>
              <a:ext uri="{FF2B5EF4-FFF2-40B4-BE49-F238E27FC236}">
                <a16:creationId xmlns:a16="http://schemas.microsoft.com/office/drawing/2014/main" id="{D8470A2F-D445-10F5-0E61-43EFCC970BE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587749" y="2552700"/>
            <a:ext cx="2190750" cy="1114426"/>
          </a:xfrm>
        </p:spPr>
        <p:txBody>
          <a:bodyPr anchor="b">
            <a:noAutofit/>
          </a:bodyPr>
          <a:lstStyle>
            <a:lvl1pPr marL="0" indent="0">
              <a:buNone/>
              <a:defRPr sz="48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l-SI" dirty="0"/>
              <a:t>Štev.</a:t>
            </a:r>
          </a:p>
        </p:txBody>
      </p:sp>
      <p:sp>
        <p:nvSpPr>
          <p:cNvPr id="12" name="Označba mesta besedila 8">
            <a:extLst>
              <a:ext uri="{FF2B5EF4-FFF2-40B4-BE49-F238E27FC236}">
                <a16:creationId xmlns:a16="http://schemas.microsoft.com/office/drawing/2014/main" id="{9B230E77-1FA9-5732-26B4-13825B87839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413500" y="3819525"/>
            <a:ext cx="2190748" cy="20955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l-SI" dirty="0"/>
              <a:t>Kliknite, če želite dodati besedilo</a:t>
            </a:r>
          </a:p>
        </p:txBody>
      </p:sp>
      <p:sp>
        <p:nvSpPr>
          <p:cNvPr id="13" name="Označba mesta besedila 10">
            <a:extLst>
              <a:ext uri="{FF2B5EF4-FFF2-40B4-BE49-F238E27FC236}">
                <a16:creationId xmlns:a16="http://schemas.microsoft.com/office/drawing/2014/main" id="{85998DBE-AD5B-BB3E-A794-6DF22D20ACA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13498" y="2552700"/>
            <a:ext cx="2190750" cy="1114426"/>
          </a:xfrm>
        </p:spPr>
        <p:txBody>
          <a:bodyPr anchor="b">
            <a:noAutofit/>
          </a:bodyPr>
          <a:lstStyle>
            <a:lvl1pPr marL="0" indent="0">
              <a:buNone/>
              <a:defRPr sz="48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l-SI" dirty="0"/>
              <a:t>Štev.</a:t>
            </a:r>
          </a:p>
        </p:txBody>
      </p:sp>
      <p:pic>
        <p:nvPicPr>
          <p:cNvPr id="14" name="Slika 13">
            <a:extLst>
              <a:ext uri="{FF2B5EF4-FFF2-40B4-BE49-F238E27FC236}">
                <a16:creationId xmlns:a16="http://schemas.microsoft.com/office/drawing/2014/main" id="{4E52C110-059D-D80C-C0D4-C0F82D73963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1469" y="348678"/>
            <a:ext cx="1095419" cy="40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70631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ikaz podatk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F25F3C74-5AA0-1CED-11E3-8227B1439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3238D-C30F-4C53-AE0B-75EDF3ABF15F}" type="datetime1">
              <a:rPr lang="sl-SI" smtClean="0"/>
              <a:t>30. 09. 2026</a:t>
            </a:fld>
            <a:endParaRPr lang="sl-SI" dirty="0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4E9B7E1E-9598-C0B7-95FF-357C6CEE7F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6DE89965-3561-C719-4EFB-98510AC99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6EA49-1D49-4C98-B784-A96DA3E6E2D2}" type="slidenum">
              <a:rPr lang="sl-SI" smtClean="0"/>
              <a:pPr/>
              <a:t>‹#›</a:t>
            </a:fld>
            <a:endParaRPr lang="sl-SI" dirty="0"/>
          </a:p>
        </p:txBody>
      </p:sp>
      <p:sp>
        <p:nvSpPr>
          <p:cNvPr id="11" name="Pravokotnik 10">
            <a:extLst>
              <a:ext uri="{FF2B5EF4-FFF2-40B4-BE49-F238E27FC236}">
                <a16:creationId xmlns:a16="http://schemas.microsoft.com/office/drawing/2014/main" id="{7A766CE0-3D70-37DA-7714-779977C7AE43}"/>
              </a:ext>
            </a:extLst>
          </p:cNvPr>
          <p:cNvSpPr/>
          <p:nvPr userDrawn="1"/>
        </p:nvSpPr>
        <p:spPr>
          <a:xfrm>
            <a:off x="0" y="1219200"/>
            <a:ext cx="3472872" cy="5638800"/>
          </a:xfrm>
          <a:prstGeom prst="rect">
            <a:avLst/>
          </a:prstGeom>
          <a:solidFill>
            <a:srgbClr val="E031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2" name="Pravokotnik 11">
            <a:extLst>
              <a:ext uri="{FF2B5EF4-FFF2-40B4-BE49-F238E27FC236}">
                <a16:creationId xmlns:a16="http://schemas.microsoft.com/office/drawing/2014/main" id="{4047ADA0-AB42-0E9C-7E95-EC4266857910}"/>
              </a:ext>
            </a:extLst>
          </p:cNvPr>
          <p:cNvSpPr/>
          <p:nvPr userDrawn="1"/>
        </p:nvSpPr>
        <p:spPr>
          <a:xfrm>
            <a:off x="3469987" y="1219200"/>
            <a:ext cx="4304144" cy="2937164"/>
          </a:xfrm>
          <a:prstGeom prst="rect">
            <a:avLst/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3" name="Pravokotnik 12">
            <a:extLst>
              <a:ext uri="{FF2B5EF4-FFF2-40B4-BE49-F238E27FC236}">
                <a16:creationId xmlns:a16="http://schemas.microsoft.com/office/drawing/2014/main" id="{7FB882B8-E646-0DE7-0879-248472F075B2}"/>
              </a:ext>
            </a:extLst>
          </p:cNvPr>
          <p:cNvSpPr/>
          <p:nvPr userDrawn="1"/>
        </p:nvSpPr>
        <p:spPr>
          <a:xfrm>
            <a:off x="7771244" y="1219200"/>
            <a:ext cx="4420755" cy="2937164"/>
          </a:xfrm>
          <a:prstGeom prst="rect">
            <a:avLst/>
          </a:prstGeom>
          <a:solidFill>
            <a:srgbClr val="9B9B9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4" name="Pravokotnik 13">
            <a:extLst>
              <a:ext uri="{FF2B5EF4-FFF2-40B4-BE49-F238E27FC236}">
                <a16:creationId xmlns:a16="http://schemas.microsoft.com/office/drawing/2014/main" id="{22DE6D5A-5D95-4493-D061-CF41B437F918}"/>
              </a:ext>
            </a:extLst>
          </p:cNvPr>
          <p:cNvSpPr/>
          <p:nvPr userDrawn="1"/>
        </p:nvSpPr>
        <p:spPr>
          <a:xfrm>
            <a:off x="3469987" y="4156578"/>
            <a:ext cx="4301257" cy="2701636"/>
          </a:xfrm>
          <a:prstGeom prst="rect">
            <a:avLst/>
          </a:prstGeom>
          <a:solidFill>
            <a:srgbClr val="7A7A7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 dirty="0"/>
          </a:p>
        </p:txBody>
      </p:sp>
      <p:sp>
        <p:nvSpPr>
          <p:cNvPr id="15" name="Pravokotnik 14">
            <a:extLst>
              <a:ext uri="{FF2B5EF4-FFF2-40B4-BE49-F238E27FC236}">
                <a16:creationId xmlns:a16="http://schemas.microsoft.com/office/drawing/2014/main" id="{AC310D96-7937-7B8E-2FC5-F0036849AA32}"/>
              </a:ext>
            </a:extLst>
          </p:cNvPr>
          <p:cNvSpPr/>
          <p:nvPr userDrawn="1"/>
        </p:nvSpPr>
        <p:spPr>
          <a:xfrm>
            <a:off x="7771244" y="4156793"/>
            <a:ext cx="4420755" cy="2701207"/>
          </a:xfrm>
          <a:prstGeom prst="rect">
            <a:avLst/>
          </a:prstGeom>
          <a:solidFill>
            <a:srgbClr val="ACAC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 dirty="0"/>
          </a:p>
        </p:txBody>
      </p:sp>
      <p:sp>
        <p:nvSpPr>
          <p:cNvPr id="19" name="Označba mesta besedila 18">
            <a:extLst>
              <a:ext uri="{FF2B5EF4-FFF2-40B4-BE49-F238E27FC236}">
                <a16:creationId xmlns:a16="http://schemas.microsoft.com/office/drawing/2014/main" id="{C01A5699-B284-AC3A-EA2C-356E12A56CE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1000" y="1609725"/>
            <a:ext cx="2522538" cy="1947863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sl-SI" dirty="0"/>
              <a:t>Kliknite če želite dodati besedilo</a:t>
            </a:r>
          </a:p>
        </p:txBody>
      </p:sp>
      <p:sp>
        <p:nvSpPr>
          <p:cNvPr id="21" name="Označba mesta besedila 20">
            <a:extLst>
              <a:ext uri="{FF2B5EF4-FFF2-40B4-BE49-F238E27FC236}">
                <a16:creationId xmlns:a16="http://schemas.microsoft.com/office/drawing/2014/main" id="{D567487C-73BC-E45A-B7B5-71FE56A0901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02691" y="1579531"/>
            <a:ext cx="1610384" cy="568445"/>
          </a:xfrm>
        </p:spPr>
        <p:txBody>
          <a:bodyPr>
            <a:noAutofit/>
          </a:bodyPr>
          <a:lstStyle>
            <a:lvl1pPr marL="0" indent="0">
              <a:buNone/>
              <a:defRPr sz="4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sl-SI" dirty="0"/>
              <a:t>Štev.</a:t>
            </a:r>
          </a:p>
        </p:txBody>
      </p:sp>
      <p:sp>
        <p:nvSpPr>
          <p:cNvPr id="23" name="Označba mesta besedila 22">
            <a:extLst>
              <a:ext uri="{FF2B5EF4-FFF2-40B4-BE49-F238E27FC236}">
                <a16:creationId xmlns:a16="http://schemas.microsoft.com/office/drawing/2014/main" id="{51D1FCC0-24B1-5E9B-8CC5-E2C54CB9678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02690" y="2147976"/>
            <a:ext cx="1610384" cy="64761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800">
                <a:solidFill>
                  <a:schemeClr val="bg1"/>
                </a:solidFill>
              </a:defRPr>
            </a:lvl2pPr>
            <a:lvl3pPr>
              <a:defRPr sz="8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Kliknite, če želite dodati besedilo</a:t>
            </a:r>
          </a:p>
        </p:txBody>
      </p:sp>
      <p:sp>
        <p:nvSpPr>
          <p:cNvPr id="27" name="Označba mesta besedila 20">
            <a:extLst>
              <a:ext uri="{FF2B5EF4-FFF2-40B4-BE49-F238E27FC236}">
                <a16:creationId xmlns:a16="http://schemas.microsoft.com/office/drawing/2014/main" id="{F679E2B1-1F00-806F-CC59-83856DC9945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01062" y="1579531"/>
            <a:ext cx="1610384" cy="568445"/>
          </a:xfrm>
        </p:spPr>
        <p:txBody>
          <a:bodyPr>
            <a:noAutofit/>
          </a:bodyPr>
          <a:lstStyle>
            <a:lvl1pPr marL="0" indent="0">
              <a:buNone/>
              <a:defRPr sz="4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sl-SI" dirty="0"/>
              <a:t>Štev.</a:t>
            </a:r>
          </a:p>
        </p:txBody>
      </p:sp>
      <p:sp>
        <p:nvSpPr>
          <p:cNvPr id="28" name="Označba mesta besedila 22">
            <a:extLst>
              <a:ext uri="{FF2B5EF4-FFF2-40B4-BE49-F238E27FC236}">
                <a16:creationId xmlns:a16="http://schemas.microsoft.com/office/drawing/2014/main" id="{18D0F723-8B26-7ED0-70D5-1E91F47CCA1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101061" y="2147976"/>
            <a:ext cx="1610384" cy="64761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800">
                <a:solidFill>
                  <a:schemeClr val="bg1"/>
                </a:solidFill>
              </a:defRPr>
            </a:lvl2pPr>
            <a:lvl3pPr>
              <a:defRPr sz="8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Kliknite, če želite dodati besedilo</a:t>
            </a:r>
          </a:p>
        </p:txBody>
      </p:sp>
      <p:sp>
        <p:nvSpPr>
          <p:cNvPr id="29" name="Označba mesta besedila 20">
            <a:extLst>
              <a:ext uri="{FF2B5EF4-FFF2-40B4-BE49-F238E27FC236}">
                <a16:creationId xmlns:a16="http://schemas.microsoft.com/office/drawing/2014/main" id="{F126A457-50CF-2FF2-CA26-652093E30E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802690" y="4552529"/>
            <a:ext cx="1610384" cy="568445"/>
          </a:xfrm>
        </p:spPr>
        <p:txBody>
          <a:bodyPr>
            <a:noAutofit/>
          </a:bodyPr>
          <a:lstStyle>
            <a:lvl1pPr marL="0" indent="0">
              <a:buNone/>
              <a:defRPr sz="4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sl-SI" dirty="0"/>
              <a:t>Štev.</a:t>
            </a:r>
          </a:p>
        </p:txBody>
      </p:sp>
      <p:sp>
        <p:nvSpPr>
          <p:cNvPr id="30" name="Označba mesta besedila 22">
            <a:extLst>
              <a:ext uri="{FF2B5EF4-FFF2-40B4-BE49-F238E27FC236}">
                <a16:creationId xmlns:a16="http://schemas.microsoft.com/office/drawing/2014/main" id="{0BE33E00-D02A-13F3-5552-C6375963F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02689" y="5120974"/>
            <a:ext cx="1610384" cy="64761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800">
                <a:solidFill>
                  <a:schemeClr val="bg1"/>
                </a:solidFill>
              </a:defRPr>
            </a:lvl2pPr>
            <a:lvl3pPr>
              <a:defRPr sz="8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Kliknite, če želite dodati besedilo</a:t>
            </a:r>
          </a:p>
        </p:txBody>
      </p:sp>
      <p:sp>
        <p:nvSpPr>
          <p:cNvPr id="31" name="Označba mesta besedila 20">
            <a:extLst>
              <a:ext uri="{FF2B5EF4-FFF2-40B4-BE49-F238E27FC236}">
                <a16:creationId xmlns:a16="http://schemas.microsoft.com/office/drawing/2014/main" id="{52B6FE7C-D2D4-4DB7-2E24-49984A1544D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01061" y="4552529"/>
            <a:ext cx="1610384" cy="568445"/>
          </a:xfrm>
        </p:spPr>
        <p:txBody>
          <a:bodyPr>
            <a:noAutofit/>
          </a:bodyPr>
          <a:lstStyle>
            <a:lvl1pPr marL="0" indent="0">
              <a:buNone/>
              <a:defRPr sz="4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sl-SI" dirty="0"/>
              <a:t>Štev.</a:t>
            </a:r>
          </a:p>
        </p:txBody>
      </p:sp>
      <p:sp>
        <p:nvSpPr>
          <p:cNvPr id="32" name="Označba mesta besedila 22">
            <a:extLst>
              <a:ext uri="{FF2B5EF4-FFF2-40B4-BE49-F238E27FC236}">
                <a16:creationId xmlns:a16="http://schemas.microsoft.com/office/drawing/2014/main" id="{2AD9CF5C-2CDE-CCA7-02E8-4260AD7B9FE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101060" y="5120974"/>
            <a:ext cx="1610384" cy="64761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800">
                <a:solidFill>
                  <a:schemeClr val="bg1"/>
                </a:solidFill>
              </a:defRPr>
            </a:lvl2pPr>
            <a:lvl3pPr>
              <a:defRPr sz="8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Kliknite, če želite dodati besedilo</a:t>
            </a:r>
          </a:p>
        </p:txBody>
      </p:sp>
      <p:pic>
        <p:nvPicPr>
          <p:cNvPr id="2" name="Slika 1">
            <a:extLst>
              <a:ext uri="{FF2B5EF4-FFF2-40B4-BE49-F238E27FC236}">
                <a16:creationId xmlns:a16="http://schemas.microsoft.com/office/drawing/2014/main" id="{91176EB6-EC4F-D37D-CFD2-829517B1765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1469" y="348678"/>
            <a:ext cx="1095419" cy="40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05681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ikaz podatkov vodorav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F25F3C74-5AA0-1CED-11E3-8227B1439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3238D-C30F-4C53-AE0B-75EDF3ABF15F}" type="datetime1">
              <a:rPr lang="sl-SI" smtClean="0"/>
              <a:t>30. 09. 2026</a:t>
            </a:fld>
            <a:endParaRPr lang="sl-SI" dirty="0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4E9B7E1E-9598-C0B7-95FF-357C6CEE7F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6DE89965-3561-C719-4EFB-98510AC99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6EA49-1D49-4C98-B784-A96DA3E6E2D2}" type="slidenum">
              <a:rPr lang="sl-SI" smtClean="0"/>
              <a:pPr/>
              <a:t>‹#›</a:t>
            </a:fld>
            <a:endParaRPr lang="sl-SI" dirty="0"/>
          </a:p>
        </p:txBody>
      </p:sp>
      <p:sp>
        <p:nvSpPr>
          <p:cNvPr id="11" name="Pravokotnik 10">
            <a:extLst>
              <a:ext uri="{FF2B5EF4-FFF2-40B4-BE49-F238E27FC236}">
                <a16:creationId xmlns:a16="http://schemas.microsoft.com/office/drawing/2014/main" id="{7A766CE0-3D70-37DA-7714-779977C7AE43}"/>
              </a:ext>
            </a:extLst>
          </p:cNvPr>
          <p:cNvSpPr/>
          <p:nvPr userDrawn="1"/>
        </p:nvSpPr>
        <p:spPr>
          <a:xfrm>
            <a:off x="5713137" y="2076021"/>
            <a:ext cx="6478863" cy="1848179"/>
          </a:xfrm>
          <a:prstGeom prst="rect">
            <a:avLst/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21" name="Označba mesta besedila 20">
            <a:extLst>
              <a:ext uri="{FF2B5EF4-FFF2-40B4-BE49-F238E27FC236}">
                <a16:creationId xmlns:a16="http://schemas.microsoft.com/office/drawing/2014/main" id="{D567487C-73BC-E45A-B7B5-71FE56A0901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45841" y="2436781"/>
            <a:ext cx="1610384" cy="568445"/>
          </a:xfrm>
        </p:spPr>
        <p:txBody>
          <a:bodyPr>
            <a:noAutofit/>
          </a:bodyPr>
          <a:lstStyle>
            <a:lvl1pPr marL="0" indent="0">
              <a:buNone/>
              <a:defRPr sz="4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sl-SI" dirty="0"/>
              <a:t>Štev.</a:t>
            </a:r>
          </a:p>
        </p:txBody>
      </p:sp>
      <p:sp>
        <p:nvSpPr>
          <p:cNvPr id="23" name="Označba mesta besedila 22">
            <a:extLst>
              <a:ext uri="{FF2B5EF4-FFF2-40B4-BE49-F238E27FC236}">
                <a16:creationId xmlns:a16="http://schemas.microsoft.com/office/drawing/2014/main" id="{51D1FCC0-24B1-5E9B-8CC5-E2C54CB9678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45840" y="3005226"/>
            <a:ext cx="1610384" cy="64761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800">
                <a:solidFill>
                  <a:schemeClr val="bg1"/>
                </a:solidFill>
              </a:defRPr>
            </a:lvl2pPr>
            <a:lvl3pPr>
              <a:defRPr sz="8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Kliknite, če želite dodati besedilo</a:t>
            </a:r>
          </a:p>
        </p:txBody>
      </p:sp>
      <p:sp>
        <p:nvSpPr>
          <p:cNvPr id="12" name="Pravokotnik 11">
            <a:extLst>
              <a:ext uri="{FF2B5EF4-FFF2-40B4-BE49-F238E27FC236}">
                <a16:creationId xmlns:a16="http://schemas.microsoft.com/office/drawing/2014/main" id="{7B3F235B-08F0-DAF9-A05C-37D7A880979B}"/>
              </a:ext>
            </a:extLst>
          </p:cNvPr>
          <p:cNvSpPr/>
          <p:nvPr userDrawn="1"/>
        </p:nvSpPr>
        <p:spPr>
          <a:xfrm>
            <a:off x="0" y="2076021"/>
            <a:ext cx="5310988" cy="1848179"/>
          </a:xfrm>
          <a:prstGeom prst="rect">
            <a:avLst/>
          </a:prstGeom>
          <a:solidFill>
            <a:srgbClr val="E031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5" name="Označba mesta besedila 20">
            <a:extLst>
              <a:ext uri="{FF2B5EF4-FFF2-40B4-BE49-F238E27FC236}">
                <a16:creationId xmlns:a16="http://schemas.microsoft.com/office/drawing/2014/main" id="{0D1EBA87-5332-CECA-FE43-C2F41B79A9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89741" y="2436781"/>
            <a:ext cx="1610384" cy="568445"/>
          </a:xfrm>
        </p:spPr>
        <p:txBody>
          <a:bodyPr>
            <a:noAutofit/>
          </a:bodyPr>
          <a:lstStyle>
            <a:lvl1pPr marL="0" indent="0">
              <a:buNone/>
              <a:defRPr sz="4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sl-SI" dirty="0"/>
              <a:t>Štev.</a:t>
            </a:r>
          </a:p>
        </p:txBody>
      </p:sp>
      <p:sp>
        <p:nvSpPr>
          <p:cNvPr id="16" name="Označba mesta besedila 22">
            <a:extLst>
              <a:ext uri="{FF2B5EF4-FFF2-40B4-BE49-F238E27FC236}">
                <a16:creationId xmlns:a16="http://schemas.microsoft.com/office/drawing/2014/main" id="{ED7D6446-7B08-6F5F-FEE6-F287EFC27B2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89740" y="3005226"/>
            <a:ext cx="1610384" cy="64761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800">
                <a:solidFill>
                  <a:schemeClr val="bg1"/>
                </a:solidFill>
              </a:defRPr>
            </a:lvl2pPr>
            <a:lvl3pPr>
              <a:defRPr sz="8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Kliknite, če želite dodati besedilo</a:t>
            </a:r>
          </a:p>
        </p:txBody>
      </p:sp>
      <p:sp>
        <p:nvSpPr>
          <p:cNvPr id="22" name="Pravokotnik 21">
            <a:extLst>
              <a:ext uri="{FF2B5EF4-FFF2-40B4-BE49-F238E27FC236}">
                <a16:creationId xmlns:a16="http://schemas.microsoft.com/office/drawing/2014/main" id="{1D8933C3-E1CF-527A-E325-CEDBBD2E889A}"/>
              </a:ext>
            </a:extLst>
          </p:cNvPr>
          <p:cNvSpPr/>
          <p:nvPr userDrawn="1"/>
        </p:nvSpPr>
        <p:spPr>
          <a:xfrm>
            <a:off x="7122837" y="4284960"/>
            <a:ext cx="5069163" cy="1848179"/>
          </a:xfrm>
          <a:prstGeom prst="rect">
            <a:avLst/>
          </a:prstGeom>
          <a:solidFill>
            <a:srgbClr val="9B9B9D"/>
          </a:solidFill>
          <a:ln>
            <a:solidFill>
              <a:srgbClr val="9B9B9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24" name="Označba mesta besedila 20">
            <a:extLst>
              <a:ext uri="{FF2B5EF4-FFF2-40B4-BE49-F238E27FC236}">
                <a16:creationId xmlns:a16="http://schemas.microsoft.com/office/drawing/2014/main" id="{573C9C10-017F-56AA-9A1F-6EC1CA0C855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55541" y="4645720"/>
            <a:ext cx="1610384" cy="568445"/>
          </a:xfrm>
        </p:spPr>
        <p:txBody>
          <a:bodyPr>
            <a:noAutofit/>
          </a:bodyPr>
          <a:lstStyle>
            <a:lvl1pPr marL="0" indent="0">
              <a:buNone/>
              <a:defRPr sz="4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sl-SI" dirty="0"/>
              <a:t>Štev.</a:t>
            </a:r>
          </a:p>
        </p:txBody>
      </p:sp>
      <p:sp>
        <p:nvSpPr>
          <p:cNvPr id="25" name="Označba mesta besedila 22">
            <a:extLst>
              <a:ext uri="{FF2B5EF4-FFF2-40B4-BE49-F238E27FC236}">
                <a16:creationId xmlns:a16="http://schemas.microsoft.com/office/drawing/2014/main" id="{6DEDE09E-A76D-667B-6E10-FD9E02CCF60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455540" y="5214165"/>
            <a:ext cx="1610384" cy="64761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800">
                <a:solidFill>
                  <a:schemeClr val="bg1"/>
                </a:solidFill>
              </a:defRPr>
            </a:lvl2pPr>
            <a:lvl3pPr>
              <a:defRPr sz="8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Kliknite, če želite dodati besedilo</a:t>
            </a:r>
          </a:p>
        </p:txBody>
      </p:sp>
      <p:sp>
        <p:nvSpPr>
          <p:cNvPr id="26" name="Pravokotnik 25">
            <a:extLst>
              <a:ext uri="{FF2B5EF4-FFF2-40B4-BE49-F238E27FC236}">
                <a16:creationId xmlns:a16="http://schemas.microsoft.com/office/drawing/2014/main" id="{8F1FAC28-8230-2E8C-01E8-B07E91637DDA}"/>
              </a:ext>
            </a:extLst>
          </p:cNvPr>
          <p:cNvSpPr/>
          <p:nvPr userDrawn="1"/>
        </p:nvSpPr>
        <p:spPr>
          <a:xfrm>
            <a:off x="0" y="4284960"/>
            <a:ext cx="6720688" cy="1848179"/>
          </a:xfrm>
          <a:prstGeom prst="rect">
            <a:avLst/>
          </a:prstGeom>
          <a:solidFill>
            <a:srgbClr val="7A7A7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27" name="Označba mesta besedila 20">
            <a:extLst>
              <a:ext uri="{FF2B5EF4-FFF2-40B4-BE49-F238E27FC236}">
                <a16:creationId xmlns:a16="http://schemas.microsoft.com/office/drawing/2014/main" id="{138DDAD9-86E9-D5D5-19D5-0C2188F7893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699441" y="4645720"/>
            <a:ext cx="1610384" cy="568445"/>
          </a:xfrm>
        </p:spPr>
        <p:txBody>
          <a:bodyPr>
            <a:noAutofit/>
          </a:bodyPr>
          <a:lstStyle>
            <a:lvl1pPr marL="0" indent="0">
              <a:buNone/>
              <a:defRPr sz="4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sl-SI" dirty="0"/>
              <a:t>Štev.</a:t>
            </a:r>
          </a:p>
        </p:txBody>
      </p:sp>
      <p:sp>
        <p:nvSpPr>
          <p:cNvPr id="28" name="Označba mesta besedila 22">
            <a:extLst>
              <a:ext uri="{FF2B5EF4-FFF2-40B4-BE49-F238E27FC236}">
                <a16:creationId xmlns:a16="http://schemas.microsoft.com/office/drawing/2014/main" id="{72E67FB2-DE24-CA47-8367-0C7EE8C6D37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699440" y="5214165"/>
            <a:ext cx="1610384" cy="64761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800">
                <a:solidFill>
                  <a:schemeClr val="bg1"/>
                </a:solidFill>
              </a:defRPr>
            </a:lvl2pPr>
            <a:lvl3pPr>
              <a:defRPr sz="8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Kliknite, če želite dodati besedilo</a:t>
            </a:r>
          </a:p>
        </p:txBody>
      </p:sp>
      <p:sp>
        <p:nvSpPr>
          <p:cNvPr id="31" name="Naslov 1">
            <a:extLst>
              <a:ext uri="{FF2B5EF4-FFF2-40B4-BE49-F238E27FC236}">
                <a16:creationId xmlns:a16="http://schemas.microsoft.com/office/drawing/2014/main" id="{C8CD690C-6063-7683-1D0A-17AF44E355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1" y="600075"/>
            <a:ext cx="6705600" cy="1228725"/>
          </a:xfrm>
        </p:spPr>
        <p:txBody>
          <a:bodyPr anchor="b">
            <a:normAutofit/>
          </a:bodyPr>
          <a:lstStyle>
            <a:lvl1pPr>
              <a:defRPr sz="3200" b="1">
                <a:solidFill>
                  <a:srgbClr val="E03127"/>
                </a:solidFill>
              </a:defRPr>
            </a:lvl1pPr>
          </a:lstStyle>
          <a:p>
            <a:r>
              <a:rPr lang="sl-SI" dirty="0"/>
              <a:t>Kliknite, če želite dodati naslov</a:t>
            </a:r>
          </a:p>
        </p:txBody>
      </p:sp>
      <p:pic>
        <p:nvPicPr>
          <p:cNvPr id="2" name="Slika 1">
            <a:extLst>
              <a:ext uri="{FF2B5EF4-FFF2-40B4-BE49-F238E27FC236}">
                <a16:creationId xmlns:a16="http://schemas.microsoft.com/office/drawing/2014/main" id="{6580F703-153D-8D83-3C34-2857676BE4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1469" y="348678"/>
            <a:ext cx="1095419" cy="40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18120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ikaz podatkov s stolp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F25F3C74-5AA0-1CED-11E3-8227B1439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3238D-C30F-4C53-AE0B-75EDF3ABF15F}" type="datetime1">
              <a:rPr lang="sl-SI" smtClean="0"/>
              <a:t>30. 09. 2026</a:t>
            </a:fld>
            <a:endParaRPr lang="sl-SI" dirty="0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4E9B7E1E-9598-C0B7-95FF-357C6CEE7F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6DE89965-3561-C719-4EFB-98510AC99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6EA49-1D49-4C98-B784-A96DA3E6E2D2}" type="slidenum">
              <a:rPr lang="sl-SI" smtClean="0"/>
              <a:pPr/>
              <a:t>‹#›</a:t>
            </a:fld>
            <a:endParaRPr lang="sl-SI" dirty="0"/>
          </a:p>
        </p:txBody>
      </p:sp>
      <p:sp>
        <p:nvSpPr>
          <p:cNvPr id="12" name="Pravokotnik 11">
            <a:extLst>
              <a:ext uri="{FF2B5EF4-FFF2-40B4-BE49-F238E27FC236}">
                <a16:creationId xmlns:a16="http://schemas.microsoft.com/office/drawing/2014/main" id="{7B3F235B-08F0-DAF9-A05C-37D7A880979B}"/>
              </a:ext>
            </a:extLst>
          </p:cNvPr>
          <p:cNvSpPr/>
          <p:nvPr userDrawn="1"/>
        </p:nvSpPr>
        <p:spPr>
          <a:xfrm>
            <a:off x="728663" y="2524062"/>
            <a:ext cx="2228851" cy="4333938"/>
          </a:xfrm>
          <a:prstGeom prst="rect">
            <a:avLst/>
          </a:prstGeom>
          <a:solidFill>
            <a:srgbClr val="E031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5" name="Označba mesta besedila 20">
            <a:extLst>
              <a:ext uri="{FF2B5EF4-FFF2-40B4-BE49-F238E27FC236}">
                <a16:creationId xmlns:a16="http://schemas.microsoft.com/office/drawing/2014/main" id="{0D1EBA87-5332-CECA-FE43-C2F41B79A9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37896" y="2884822"/>
            <a:ext cx="1610384" cy="568445"/>
          </a:xfrm>
        </p:spPr>
        <p:txBody>
          <a:bodyPr>
            <a:noAutofit/>
          </a:bodyPr>
          <a:lstStyle>
            <a:lvl1pPr marL="0" indent="0">
              <a:buNone/>
              <a:defRPr sz="4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sl-SI" dirty="0"/>
              <a:t>Štev.</a:t>
            </a:r>
          </a:p>
        </p:txBody>
      </p:sp>
      <p:sp>
        <p:nvSpPr>
          <p:cNvPr id="16" name="Označba mesta besedila 22">
            <a:extLst>
              <a:ext uri="{FF2B5EF4-FFF2-40B4-BE49-F238E27FC236}">
                <a16:creationId xmlns:a16="http://schemas.microsoft.com/office/drawing/2014/main" id="{ED7D6446-7B08-6F5F-FEE6-F287EFC27B2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37896" y="3453267"/>
            <a:ext cx="1610384" cy="64761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800">
                <a:solidFill>
                  <a:schemeClr val="bg1"/>
                </a:solidFill>
              </a:defRPr>
            </a:lvl2pPr>
            <a:lvl3pPr>
              <a:defRPr sz="8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Kliknite, če želite dodati besedilo</a:t>
            </a:r>
          </a:p>
        </p:txBody>
      </p:sp>
      <p:sp>
        <p:nvSpPr>
          <p:cNvPr id="7" name="Pravokotnik 6">
            <a:extLst>
              <a:ext uri="{FF2B5EF4-FFF2-40B4-BE49-F238E27FC236}">
                <a16:creationId xmlns:a16="http://schemas.microsoft.com/office/drawing/2014/main" id="{1950D825-7AE1-4746-BF0E-A19765E3C877}"/>
              </a:ext>
            </a:extLst>
          </p:cNvPr>
          <p:cNvSpPr/>
          <p:nvPr userDrawn="1"/>
        </p:nvSpPr>
        <p:spPr>
          <a:xfrm>
            <a:off x="3484131" y="4499827"/>
            <a:ext cx="2228851" cy="2358173"/>
          </a:xfrm>
          <a:prstGeom prst="rect">
            <a:avLst/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8" name="Označba mesta besedila 20">
            <a:extLst>
              <a:ext uri="{FF2B5EF4-FFF2-40B4-BE49-F238E27FC236}">
                <a16:creationId xmlns:a16="http://schemas.microsoft.com/office/drawing/2014/main" id="{2BD1CF8C-7613-9363-5C2A-AC8BEB53751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3364" y="4860587"/>
            <a:ext cx="1610384" cy="568445"/>
          </a:xfrm>
        </p:spPr>
        <p:txBody>
          <a:bodyPr>
            <a:noAutofit/>
          </a:bodyPr>
          <a:lstStyle>
            <a:lvl1pPr marL="0" indent="0">
              <a:buNone/>
              <a:defRPr sz="4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sl-SI" dirty="0"/>
              <a:t>Štev.</a:t>
            </a:r>
          </a:p>
        </p:txBody>
      </p:sp>
      <p:sp>
        <p:nvSpPr>
          <p:cNvPr id="9" name="Označba mesta besedila 22">
            <a:extLst>
              <a:ext uri="{FF2B5EF4-FFF2-40B4-BE49-F238E27FC236}">
                <a16:creationId xmlns:a16="http://schemas.microsoft.com/office/drawing/2014/main" id="{BFAF5138-5C6A-B73F-2B8E-664F9D0558A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3364" y="5429032"/>
            <a:ext cx="1610384" cy="64761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800">
                <a:solidFill>
                  <a:schemeClr val="bg1"/>
                </a:solidFill>
              </a:defRPr>
            </a:lvl2pPr>
            <a:lvl3pPr>
              <a:defRPr sz="8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Kliknite, če želite dodati besedilo</a:t>
            </a:r>
          </a:p>
        </p:txBody>
      </p:sp>
      <p:sp>
        <p:nvSpPr>
          <p:cNvPr id="10" name="Pravokotnik 9">
            <a:extLst>
              <a:ext uri="{FF2B5EF4-FFF2-40B4-BE49-F238E27FC236}">
                <a16:creationId xmlns:a16="http://schemas.microsoft.com/office/drawing/2014/main" id="{B92CD3DE-AB1B-B1D6-407C-114F8B1FEA02}"/>
              </a:ext>
            </a:extLst>
          </p:cNvPr>
          <p:cNvSpPr/>
          <p:nvPr userDrawn="1"/>
        </p:nvSpPr>
        <p:spPr>
          <a:xfrm>
            <a:off x="6239599" y="2884822"/>
            <a:ext cx="2228851" cy="3973178"/>
          </a:xfrm>
          <a:prstGeom prst="rect">
            <a:avLst/>
          </a:prstGeom>
          <a:solidFill>
            <a:srgbClr val="7A7A7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3" name="Označba mesta besedila 20">
            <a:extLst>
              <a:ext uri="{FF2B5EF4-FFF2-40B4-BE49-F238E27FC236}">
                <a16:creationId xmlns:a16="http://schemas.microsoft.com/office/drawing/2014/main" id="{3CF2BA45-3E80-713C-9208-552CFD0BEE4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548832" y="3245582"/>
            <a:ext cx="1610384" cy="568445"/>
          </a:xfrm>
        </p:spPr>
        <p:txBody>
          <a:bodyPr>
            <a:noAutofit/>
          </a:bodyPr>
          <a:lstStyle>
            <a:lvl1pPr marL="0" indent="0">
              <a:buNone/>
              <a:defRPr sz="4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sl-SI" dirty="0"/>
              <a:t>Štev.</a:t>
            </a:r>
          </a:p>
        </p:txBody>
      </p:sp>
      <p:sp>
        <p:nvSpPr>
          <p:cNvPr id="14" name="Označba mesta besedila 22">
            <a:extLst>
              <a:ext uri="{FF2B5EF4-FFF2-40B4-BE49-F238E27FC236}">
                <a16:creationId xmlns:a16="http://schemas.microsoft.com/office/drawing/2014/main" id="{C343C89E-F873-DB48-0880-F68EE1AAD83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548832" y="3814027"/>
            <a:ext cx="1610384" cy="64761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800">
                <a:solidFill>
                  <a:schemeClr val="bg1"/>
                </a:solidFill>
              </a:defRPr>
            </a:lvl2pPr>
            <a:lvl3pPr>
              <a:defRPr sz="8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Kliknite, če želite dodati besedilo</a:t>
            </a:r>
          </a:p>
        </p:txBody>
      </p:sp>
      <p:sp>
        <p:nvSpPr>
          <p:cNvPr id="17" name="Pravokotnik 16">
            <a:extLst>
              <a:ext uri="{FF2B5EF4-FFF2-40B4-BE49-F238E27FC236}">
                <a16:creationId xmlns:a16="http://schemas.microsoft.com/office/drawing/2014/main" id="{341210A8-CE4D-CC2B-75FC-EB215A2FF10D}"/>
              </a:ext>
            </a:extLst>
          </p:cNvPr>
          <p:cNvSpPr/>
          <p:nvPr userDrawn="1"/>
        </p:nvSpPr>
        <p:spPr>
          <a:xfrm>
            <a:off x="8995068" y="3656348"/>
            <a:ext cx="2228851" cy="3201652"/>
          </a:xfrm>
          <a:prstGeom prst="rect">
            <a:avLst/>
          </a:prstGeom>
          <a:solidFill>
            <a:srgbClr val="9B9B9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8" name="Označba mesta besedila 20">
            <a:extLst>
              <a:ext uri="{FF2B5EF4-FFF2-40B4-BE49-F238E27FC236}">
                <a16:creationId xmlns:a16="http://schemas.microsoft.com/office/drawing/2014/main" id="{7244390F-CF0B-BBE7-F964-C62B4F52983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304301" y="4017107"/>
            <a:ext cx="1610384" cy="568445"/>
          </a:xfrm>
        </p:spPr>
        <p:txBody>
          <a:bodyPr>
            <a:noAutofit/>
          </a:bodyPr>
          <a:lstStyle>
            <a:lvl1pPr marL="0" indent="0">
              <a:buNone/>
              <a:defRPr sz="4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sl-SI" dirty="0"/>
              <a:t>Štev.</a:t>
            </a:r>
          </a:p>
        </p:txBody>
      </p:sp>
      <p:sp>
        <p:nvSpPr>
          <p:cNvPr id="19" name="Označba mesta besedila 22">
            <a:extLst>
              <a:ext uri="{FF2B5EF4-FFF2-40B4-BE49-F238E27FC236}">
                <a16:creationId xmlns:a16="http://schemas.microsoft.com/office/drawing/2014/main" id="{11843B14-1586-8A74-C502-70C02C4D318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304301" y="4585552"/>
            <a:ext cx="1610384" cy="64761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800">
                <a:solidFill>
                  <a:schemeClr val="bg1"/>
                </a:solidFill>
              </a:defRPr>
            </a:lvl2pPr>
            <a:lvl3pPr>
              <a:defRPr sz="8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Kliknite, če želite dodati besedilo</a:t>
            </a:r>
          </a:p>
        </p:txBody>
      </p:sp>
      <p:sp>
        <p:nvSpPr>
          <p:cNvPr id="20" name="Naslov 1">
            <a:extLst>
              <a:ext uri="{FF2B5EF4-FFF2-40B4-BE49-F238E27FC236}">
                <a16:creationId xmlns:a16="http://schemas.microsoft.com/office/drawing/2014/main" id="{D58BE308-2982-CE14-75D9-97E0F6F358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1" y="600075"/>
            <a:ext cx="6705600" cy="1228725"/>
          </a:xfrm>
        </p:spPr>
        <p:txBody>
          <a:bodyPr anchor="b">
            <a:normAutofit/>
          </a:bodyPr>
          <a:lstStyle>
            <a:lvl1pPr>
              <a:defRPr sz="3200" b="1">
                <a:solidFill>
                  <a:srgbClr val="E03127"/>
                </a:solidFill>
              </a:defRPr>
            </a:lvl1pPr>
          </a:lstStyle>
          <a:p>
            <a:r>
              <a:rPr lang="sl-SI" dirty="0"/>
              <a:t>Kliknite, če želite dodati naslov</a:t>
            </a:r>
          </a:p>
        </p:txBody>
      </p:sp>
      <p:pic>
        <p:nvPicPr>
          <p:cNvPr id="2" name="Slika 1">
            <a:extLst>
              <a:ext uri="{FF2B5EF4-FFF2-40B4-BE49-F238E27FC236}">
                <a16:creationId xmlns:a16="http://schemas.microsoft.com/office/drawing/2014/main" id="{DDBFD2E0-6AA2-620C-28ED-6357419C411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1469" y="348678"/>
            <a:ext cx="1095419" cy="40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09252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>
            <a:extLst>
              <a:ext uri="{FF2B5EF4-FFF2-40B4-BE49-F238E27FC236}">
                <a16:creationId xmlns:a16="http://schemas.microsoft.com/office/drawing/2014/main" id="{3B300E7B-29A3-CD95-2425-7DC5890A18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B1B35-11A5-456D-9C1F-A4115C79D341}" type="datetime1">
              <a:rPr lang="sl-SI" smtClean="0"/>
              <a:t>30. 09. 2026</a:t>
            </a:fld>
            <a:endParaRPr lang="sl-SI"/>
          </a:p>
        </p:txBody>
      </p:sp>
      <p:sp>
        <p:nvSpPr>
          <p:cNvPr id="3" name="Označba mesta noge 2">
            <a:extLst>
              <a:ext uri="{FF2B5EF4-FFF2-40B4-BE49-F238E27FC236}">
                <a16:creationId xmlns:a16="http://schemas.microsoft.com/office/drawing/2014/main" id="{D2641BFE-8EE8-E824-20ED-AD7BE8D0E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:a16="http://schemas.microsoft.com/office/drawing/2014/main" id="{8EFE7EF4-E675-5CE6-57F1-BE6434167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6EA49-1D49-4C98-B784-A96DA3E6E2D2}" type="slidenum">
              <a:rPr lang="sl-SI" smtClean="0"/>
              <a:t>‹#›</a:t>
            </a:fld>
            <a:endParaRPr lang="sl-SI"/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4D438790-F67C-DF13-258C-83EF0A9877B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1469" y="348678"/>
            <a:ext cx="1095419" cy="40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8308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adnji diapozitiv (siv)">
    <p:bg>
      <p:bgPr>
        <a:solidFill>
          <a:srgbClr val="5859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a 7">
            <a:extLst>
              <a:ext uri="{FF2B5EF4-FFF2-40B4-BE49-F238E27FC236}">
                <a16:creationId xmlns:a16="http://schemas.microsoft.com/office/drawing/2014/main" id="{42C00C83-4EEB-DFBF-F1C8-6ECE52875C73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6261" b="9209"/>
          <a:stretch/>
        </p:blipFill>
        <p:spPr>
          <a:xfrm>
            <a:off x="5752790" y="0"/>
            <a:ext cx="6439210" cy="6858000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9FC8557E-85AA-65AB-2CA6-E739C908F0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27564" y="1440000"/>
            <a:ext cx="7610186" cy="2968142"/>
          </a:xfrm>
        </p:spPr>
        <p:txBody>
          <a:bodyPr anchor="b"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sl-SI" dirty="0"/>
              <a:t>Kliknite, če želite dodati besedilo zadnjega diapozitiva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F9CFE5F7-1966-7889-7B2D-1B2BFF3C7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3238D-C30F-4C53-AE0B-75EDF3ABF15F}" type="datetime1">
              <a:rPr lang="sl-SI" smtClean="0"/>
              <a:t>30. 09. 2026</a:t>
            </a:fld>
            <a:endParaRPr lang="sl-SI" dirty="0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1E021AB9-29B0-5B68-0F53-24A21BDA9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DF23B87E-DEB4-D607-DFC5-33A0524BC7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EF6EA49-1D49-4C98-B784-A96DA3E6E2D2}" type="slidenum">
              <a:rPr lang="sl-SI" smtClean="0"/>
              <a:pPr/>
              <a:t>‹#›</a:t>
            </a:fld>
            <a:endParaRPr lang="sl-SI" dirty="0"/>
          </a:p>
        </p:txBody>
      </p:sp>
      <p:sp>
        <p:nvSpPr>
          <p:cNvPr id="13" name="Označba mesta besedila 12">
            <a:extLst>
              <a:ext uri="{FF2B5EF4-FFF2-40B4-BE49-F238E27FC236}">
                <a16:creationId xmlns:a16="http://schemas.microsoft.com/office/drawing/2014/main" id="{73451356-BFD6-E221-5F67-82A3E0B065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25600" y="5802313"/>
            <a:ext cx="3848100" cy="736599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l-SI" sz="1600" dirty="0"/>
              <a:t>Avtor in kontakt</a:t>
            </a:r>
            <a:endParaRPr lang="sl-SI" dirty="0"/>
          </a:p>
        </p:txBody>
      </p:sp>
      <p:pic>
        <p:nvPicPr>
          <p:cNvPr id="9" name="Slika 8">
            <a:extLst>
              <a:ext uri="{FF2B5EF4-FFF2-40B4-BE49-F238E27FC236}">
                <a16:creationId xmlns:a16="http://schemas.microsoft.com/office/drawing/2014/main" id="{9A2E1B31-9982-B2FD-4911-9F14A4A84C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436" y="718030"/>
            <a:ext cx="2506558" cy="1134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64111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adnji diapozitiv (rdeč)">
    <p:bg>
      <p:bgPr>
        <a:solidFill>
          <a:srgbClr val="E031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a 7">
            <a:extLst>
              <a:ext uri="{FF2B5EF4-FFF2-40B4-BE49-F238E27FC236}">
                <a16:creationId xmlns:a16="http://schemas.microsoft.com/office/drawing/2014/main" id="{3DFC30AE-D8AB-A307-FDED-59DC585899D3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6261" b="9209"/>
          <a:stretch/>
        </p:blipFill>
        <p:spPr>
          <a:xfrm>
            <a:off x="5752790" y="0"/>
            <a:ext cx="6439210" cy="6858000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9FC8557E-85AA-65AB-2CA6-E739C908F0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27564" y="1440000"/>
            <a:ext cx="7610186" cy="2968142"/>
          </a:xfrm>
        </p:spPr>
        <p:txBody>
          <a:bodyPr anchor="b"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sl-SI" dirty="0"/>
              <a:t>Kliknite, če želite dodati besedilo zadnjega diapozitiva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F9CFE5F7-1966-7889-7B2D-1B2BFF3C7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3238D-C30F-4C53-AE0B-75EDF3ABF15F}" type="datetime1">
              <a:rPr lang="sl-SI" smtClean="0"/>
              <a:t>30. 09. 2026</a:t>
            </a:fld>
            <a:endParaRPr lang="sl-SI" dirty="0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1E021AB9-29B0-5B68-0F53-24A21BDA9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DF23B87E-DEB4-D607-DFC5-33A0524BC7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EF6EA49-1D49-4C98-B784-A96DA3E6E2D2}" type="slidenum">
              <a:rPr lang="sl-SI" smtClean="0"/>
              <a:pPr/>
              <a:t>‹#›</a:t>
            </a:fld>
            <a:endParaRPr lang="sl-SI" dirty="0"/>
          </a:p>
        </p:txBody>
      </p:sp>
      <p:sp>
        <p:nvSpPr>
          <p:cNvPr id="13" name="Označba mesta besedila 12">
            <a:extLst>
              <a:ext uri="{FF2B5EF4-FFF2-40B4-BE49-F238E27FC236}">
                <a16:creationId xmlns:a16="http://schemas.microsoft.com/office/drawing/2014/main" id="{73451356-BFD6-E221-5F67-82A3E0B065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25600" y="5802313"/>
            <a:ext cx="3848100" cy="736599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l-SI" sz="1600" dirty="0"/>
              <a:t>Avtor in kontakt</a:t>
            </a:r>
            <a:endParaRPr lang="sl-SI" dirty="0"/>
          </a:p>
        </p:txBody>
      </p:sp>
      <p:pic>
        <p:nvPicPr>
          <p:cNvPr id="9" name="Slika 8">
            <a:extLst>
              <a:ext uri="{FF2B5EF4-FFF2-40B4-BE49-F238E27FC236}">
                <a16:creationId xmlns:a16="http://schemas.microsoft.com/office/drawing/2014/main" id="{71707C83-F481-0651-2256-34BBFDD2F73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436" y="718030"/>
            <a:ext cx="2506558" cy="1134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53175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adnji diapozitiv (siv s sliko)">
    <p:bg>
      <p:bgPr>
        <a:solidFill>
          <a:srgbClr val="5859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ka 6">
            <a:extLst>
              <a:ext uri="{FF2B5EF4-FFF2-40B4-BE49-F238E27FC236}">
                <a16:creationId xmlns:a16="http://schemas.microsoft.com/office/drawing/2014/main" id="{3014CBBA-F1AF-5D87-7906-D7B3301F188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92" b="9592"/>
          <a:stretch/>
        </p:blipFill>
        <p:spPr>
          <a:xfrm>
            <a:off x="4507347" y="0"/>
            <a:ext cx="7684653" cy="6858000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9FC8557E-85AA-65AB-2CA6-E739C908F0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27564" y="1440000"/>
            <a:ext cx="7610186" cy="2968142"/>
          </a:xfrm>
        </p:spPr>
        <p:txBody>
          <a:bodyPr anchor="b"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sl-SI" dirty="0"/>
              <a:t>Kliknite, če želite dodati besedilo zadnjega diapozitiva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F9CFE5F7-1966-7889-7B2D-1B2BFF3C7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3238D-C30F-4C53-AE0B-75EDF3ABF15F}" type="datetime1">
              <a:rPr lang="sl-SI" smtClean="0"/>
              <a:t>30. 09. 2026</a:t>
            </a:fld>
            <a:endParaRPr lang="sl-SI" dirty="0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1E021AB9-29B0-5B68-0F53-24A21BDA9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DF23B87E-DEB4-D607-DFC5-33A0524BC7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EF6EA49-1D49-4C98-B784-A96DA3E6E2D2}" type="slidenum">
              <a:rPr lang="sl-SI" smtClean="0"/>
              <a:pPr/>
              <a:t>‹#›</a:t>
            </a:fld>
            <a:endParaRPr lang="sl-SI" dirty="0"/>
          </a:p>
        </p:txBody>
      </p:sp>
      <p:sp>
        <p:nvSpPr>
          <p:cNvPr id="13" name="Označba mesta besedila 12">
            <a:extLst>
              <a:ext uri="{FF2B5EF4-FFF2-40B4-BE49-F238E27FC236}">
                <a16:creationId xmlns:a16="http://schemas.microsoft.com/office/drawing/2014/main" id="{73451356-BFD6-E221-5F67-82A3E0B065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25600" y="5802313"/>
            <a:ext cx="3848100" cy="736599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l-SI" sz="1600" dirty="0"/>
              <a:t>Avtor in kontakt</a:t>
            </a:r>
            <a:endParaRPr lang="sl-SI" dirty="0"/>
          </a:p>
        </p:txBody>
      </p:sp>
      <p:pic>
        <p:nvPicPr>
          <p:cNvPr id="8" name="Slika 7">
            <a:extLst>
              <a:ext uri="{FF2B5EF4-FFF2-40B4-BE49-F238E27FC236}">
                <a16:creationId xmlns:a16="http://schemas.microsoft.com/office/drawing/2014/main" id="{FD83DA04-A26F-42B3-62AC-0966A0563F6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436" y="718030"/>
            <a:ext cx="2506558" cy="1134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66357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B9929-821A-46F3-AB6F-C9D47709F7EA}" type="datetimeFigureOut">
              <a:rPr lang="sl-SI" smtClean="0"/>
              <a:t>30. 09. 2026</a:t>
            </a:fld>
            <a:endParaRPr lang="sl-S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D3D3B-5107-44FE-98F3-6C6B13F17A3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2151184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B9929-821A-46F3-AB6F-C9D47709F7EA}" type="datetimeFigureOut">
              <a:rPr lang="sl-SI" smtClean="0"/>
              <a:t>30. 09. 2026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D3D3B-5107-44FE-98F3-6C6B13F17A3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48485786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B9929-821A-46F3-AB6F-C9D47709F7EA}" type="datetimeFigureOut">
              <a:rPr lang="sl-SI" smtClean="0"/>
              <a:t>30. 09. 2026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D3D3B-5107-44FE-98F3-6C6B13F17A3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71815852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B9929-821A-46F3-AB6F-C9D47709F7EA}" type="datetimeFigureOut">
              <a:rPr lang="sl-SI" smtClean="0"/>
              <a:t>30. 09. 2026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D3D3B-5107-44FE-98F3-6C6B13F17A3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81876037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B9929-821A-46F3-AB6F-C9D47709F7EA}" type="datetimeFigureOut">
              <a:rPr lang="sl-SI" smtClean="0"/>
              <a:t>30. 09. 2026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D3D3B-5107-44FE-98F3-6C6B13F17A3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01810059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B9929-821A-46F3-AB6F-C9D47709F7EA}" type="datetimeFigureOut">
              <a:rPr lang="sl-SI" smtClean="0"/>
              <a:t>30. 09. 2026</a:t>
            </a:fld>
            <a:endParaRPr lang="sl-S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D3D3B-5107-44FE-98F3-6C6B13F17A3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41234940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B9929-821A-46F3-AB6F-C9D47709F7EA}" type="datetimeFigureOut">
              <a:rPr lang="sl-SI" smtClean="0"/>
              <a:t>30. 09. 2026</a:t>
            </a:fld>
            <a:endParaRPr lang="sl-S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D3D3B-5107-44FE-98F3-6C6B13F17A3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97031451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B9929-821A-46F3-AB6F-C9D47709F7EA}" type="datetimeFigureOut">
              <a:rPr lang="sl-SI" smtClean="0"/>
              <a:t>30. 09. 2026</a:t>
            </a:fld>
            <a:endParaRPr lang="sl-S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D3D3B-5107-44FE-98F3-6C6B13F17A3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61888204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B9929-821A-46F3-AB6F-C9D47709F7EA}" type="datetimeFigureOut">
              <a:rPr lang="sl-SI" smtClean="0"/>
              <a:t>30. 09. 2026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D3D3B-5107-44FE-98F3-6C6B13F17A3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24474411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B9929-821A-46F3-AB6F-C9D47709F7EA}" type="datetimeFigureOut">
              <a:rPr lang="sl-SI" smtClean="0"/>
              <a:t>30. 09. 2026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D3D3B-5107-44FE-98F3-6C6B13F17A3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7289801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B9929-821A-46F3-AB6F-C9D47709F7EA}" type="datetimeFigureOut">
              <a:rPr lang="sl-SI" smtClean="0"/>
              <a:t>30. 09. 2026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D3D3B-5107-44FE-98F3-6C6B13F17A3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54181091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B9929-821A-46F3-AB6F-C9D47709F7EA}" type="datetimeFigureOut">
              <a:rPr lang="sl-SI" smtClean="0"/>
              <a:t>30. 09. 2026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D3D3B-5107-44FE-98F3-6C6B13F17A3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66538323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solidFill>
                  <a:schemeClr val="tx1"/>
                </a:solidFill>
                <a:latin typeface="Amnesty Trade Gothic" panose="020B0503040303020004" pitchFamily="34" charset="0"/>
                <a:cs typeface="Futura Medium" panose="020B0602020204020303" pitchFamily="34" charset="-79"/>
              </a:defRPr>
            </a:lvl1pPr>
            <a:lvl2pPr>
              <a:defRPr b="0" i="0">
                <a:solidFill>
                  <a:schemeClr val="tx1"/>
                </a:solidFill>
                <a:latin typeface="Amnesty Trade Gothic" panose="020B0503040303020004" pitchFamily="34" charset="0"/>
                <a:cs typeface="Futura Medium" panose="020B0602020204020303" pitchFamily="34" charset="-79"/>
              </a:defRPr>
            </a:lvl2pPr>
            <a:lvl3pPr>
              <a:defRPr b="0" i="0">
                <a:solidFill>
                  <a:schemeClr val="tx1"/>
                </a:solidFill>
                <a:latin typeface="Amnesty Trade Gothic" panose="020B0503040303020004" pitchFamily="34" charset="0"/>
                <a:cs typeface="Futura Medium" panose="020B0602020204020303" pitchFamily="34" charset="-79"/>
              </a:defRPr>
            </a:lvl3pPr>
            <a:lvl4pPr>
              <a:defRPr b="0" i="0">
                <a:solidFill>
                  <a:schemeClr val="tx1"/>
                </a:solidFill>
                <a:latin typeface="Amnesty Trade Gothic" panose="020B0503040303020004" pitchFamily="34" charset="0"/>
                <a:cs typeface="Futura Medium" panose="020B0602020204020303" pitchFamily="34" charset="-79"/>
              </a:defRPr>
            </a:lvl4pPr>
            <a:lvl5pPr>
              <a:defRPr b="0" i="0">
                <a:solidFill>
                  <a:schemeClr val="tx1"/>
                </a:solidFill>
                <a:latin typeface="Amnesty Trade Gothic" panose="020B0503040303020004" pitchFamily="34" charset="0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1204D9A-77D1-427A-937A-408ED6DAEC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274638"/>
            <a:ext cx="10972800" cy="639762"/>
          </a:xfrm>
          <a:prstGeom prst="rect">
            <a:avLst/>
          </a:prstGeom>
        </p:spPr>
        <p:txBody>
          <a:bodyPr/>
          <a:lstStyle>
            <a:lvl1pPr>
              <a:defRPr sz="2400" b="0" i="0">
                <a:solidFill>
                  <a:schemeClr val="tx1"/>
                </a:solidFill>
                <a:latin typeface="Amnesty Trade Gothic" panose="020B05030403030200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5" name="Picture 4" descr="AI Logo sml PPT.png">
            <a:extLst>
              <a:ext uri="{FF2B5EF4-FFF2-40B4-BE49-F238E27FC236}">
                <a16:creationId xmlns:a16="http://schemas.microsoft.com/office/drawing/2014/main" id="{A746D8BF-2C56-4184-A09C-43ECC686E0C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2176" y="6195756"/>
            <a:ext cx="1030224" cy="431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35847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aslovni diapozitiv (rdeč)">
    <p:bg>
      <p:bgPr>
        <a:solidFill>
          <a:srgbClr val="E031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a 1">
            <a:extLst>
              <a:ext uri="{FF2B5EF4-FFF2-40B4-BE49-F238E27FC236}">
                <a16:creationId xmlns:a16="http://schemas.microsoft.com/office/drawing/2014/main" id="{CD704224-330B-3301-DC37-B7B4869BB78F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6261" b="9209"/>
          <a:stretch/>
        </p:blipFill>
        <p:spPr>
          <a:xfrm>
            <a:off x="5752790" y="0"/>
            <a:ext cx="6439210" cy="6858000"/>
          </a:xfrm>
          <a:prstGeom prst="rect">
            <a:avLst/>
          </a:prstGeom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id="{B6C4C767-1502-7764-8024-2FD3B8499BB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436" y="718030"/>
            <a:ext cx="2506558" cy="1134224"/>
          </a:xfrm>
          <a:prstGeom prst="rect">
            <a:avLst/>
          </a:prstGeom>
        </p:spPr>
      </p:pic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86298F08-C5B7-92B0-A668-F67E93883B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4A0AE-E887-4AC0-8BDD-9A48FB8B8B97}" type="datetime1">
              <a:rPr lang="sl-SI" smtClean="0"/>
              <a:t>30. 09. 2026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09C83B31-3627-AC51-1CE3-A97FE0EB5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8" name="Naslov 1">
            <a:extLst>
              <a:ext uri="{FF2B5EF4-FFF2-40B4-BE49-F238E27FC236}">
                <a16:creationId xmlns:a16="http://schemas.microsoft.com/office/drawing/2014/main" id="{551FE224-8ACE-2249-D0D4-F4FE7D9FF94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498725" y="718032"/>
            <a:ext cx="5795529" cy="310582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400" b="1">
                <a:solidFill>
                  <a:schemeClr val="bg1"/>
                </a:solidFill>
              </a:defRPr>
            </a:lvl1pPr>
          </a:lstStyle>
          <a:p>
            <a:r>
              <a:rPr lang="sl-SI" dirty="0"/>
              <a:t>Naslovni diapozitiv predstavitve</a:t>
            </a:r>
          </a:p>
        </p:txBody>
      </p:sp>
      <p:sp>
        <p:nvSpPr>
          <p:cNvPr id="9" name="Podnaslov 2">
            <a:extLst>
              <a:ext uri="{FF2B5EF4-FFF2-40B4-BE49-F238E27FC236}">
                <a16:creationId xmlns:a16="http://schemas.microsoft.com/office/drawing/2014/main" id="{B3BEF6E6-045F-C010-9633-967AC58C53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98723" y="4036291"/>
            <a:ext cx="5795531" cy="122150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 dirty="0"/>
              <a:t>Podnaslov predstavitve</a:t>
            </a:r>
          </a:p>
        </p:txBody>
      </p:sp>
      <p:sp>
        <p:nvSpPr>
          <p:cNvPr id="12" name="Označba mesta vsebine 11">
            <a:extLst>
              <a:ext uri="{FF2B5EF4-FFF2-40B4-BE49-F238E27FC236}">
                <a16:creationId xmlns:a16="http://schemas.microsoft.com/office/drawing/2014/main" id="{473B8309-1F58-3D0A-90AC-115BB4052A43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498725" y="5680364"/>
            <a:ext cx="2941493" cy="539459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sl-SI" dirty="0"/>
              <a:t>Predavatelj</a:t>
            </a:r>
          </a:p>
        </p:txBody>
      </p:sp>
      <p:sp>
        <p:nvSpPr>
          <p:cNvPr id="14" name="Označba mesta vsebine 11">
            <a:extLst>
              <a:ext uri="{FF2B5EF4-FFF2-40B4-BE49-F238E27FC236}">
                <a16:creationId xmlns:a16="http://schemas.microsoft.com/office/drawing/2014/main" id="{9452B4FE-F4DD-D462-D15A-A130AD82EDB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054621" y="5680364"/>
            <a:ext cx="2239632" cy="539459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sl-SI" dirty="0"/>
              <a:t>Kraj in datum</a:t>
            </a:r>
          </a:p>
        </p:txBody>
      </p:sp>
    </p:spTree>
    <p:extLst>
      <p:ext uri="{BB962C8B-B14F-4D97-AF65-F5344CB8AC3E}">
        <p14:creationId xmlns:p14="http://schemas.microsoft.com/office/powerpoint/2010/main" val="290371929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slovni diapozitiv (rdeč)">
  <p:cSld name="1_Naslovni diapozitiv (rdeč)">
    <p:bg>
      <p:bgPr>
        <a:solidFill>
          <a:srgbClr val="E03127"/>
        </a:solidFill>
        <a:effectLst/>
      </p:bgPr>
    </p:bg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" name="Google Shape;368;p79"/>
          <p:cNvPicPr preferRelativeResize="0"/>
          <p:nvPr/>
        </p:nvPicPr>
        <p:blipFill rotWithShape="1">
          <a:blip r:embed="rId2">
            <a:alphaModFix/>
          </a:blip>
          <a:srcRect t="6261" b="9209"/>
          <a:stretch/>
        </p:blipFill>
        <p:spPr>
          <a:xfrm>
            <a:off x="5752790" y="0"/>
            <a:ext cx="643921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7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1436" y="718030"/>
            <a:ext cx="2506558" cy="1134224"/>
          </a:xfrm>
          <a:prstGeom prst="rect">
            <a:avLst/>
          </a:prstGeom>
          <a:noFill/>
          <a:ln>
            <a:noFill/>
          </a:ln>
        </p:spPr>
      </p:pic>
      <p:sp>
        <p:nvSpPr>
          <p:cNvPr id="370" name="Google Shape;370;p79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1" name="Google Shape;371;p79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2" name="Google Shape;372;p79"/>
          <p:cNvSpPr txBox="1">
            <a:spLocks noGrp="1"/>
          </p:cNvSpPr>
          <p:nvPr>
            <p:ph type="ctrTitle"/>
          </p:nvPr>
        </p:nvSpPr>
        <p:spPr>
          <a:xfrm>
            <a:off x="2498725" y="718032"/>
            <a:ext cx="5795529" cy="3105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sz="4400" b="1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3" name="Google Shape;373;p79"/>
          <p:cNvSpPr txBox="1">
            <a:spLocks noGrp="1"/>
          </p:cNvSpPr>
          <p:nvPr>
            <p:ph type="subTitle" idx="1"/>
          </p:nvPr>
        </p:nvSpPr>
        <p:spPr>
          <a:xfrm>
            <a:off x="2498723" y="4036291"/>
            <a:ext cx="5795531" cy="1221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74" name="Google Shape;374;p79"/>
          <p:cNvSpPr txBox="1">
            <a:spLocks noGrp="1"/>
          </p:cNvSpPr>
          <p:nvPr>
            <p:ph type="body" idx="2"/>
          </p:nvPr>
        </p:nvSpPr>
        <p:spPr>
          <a:xfrm>
            <a:off x="2498725" y="5680364"/>
            <a:ext cx="2941493" cy="539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5" name="Google Shape;375;p79"/>
          <p:cNvSpPr txBox="1">
            <a:spLocks noGrp="1"/>
          </p:cNvSpPr>
          <p:nvPr>
            <p:ph type="body" idx="3"/>
          </p:nvPr>
        </p:nvSpPr>
        <p:spPr>
          <a:xfrm>
            <a:off x="6054621" y="5680364"/>
            <a:ext cx="2239632" cy="539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8485005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Kazalo vsebine (bel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BA9CB12-DA17-3833-0D26-D68FFB474C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229710"/>
            <a:ext cx="2209800" cy="948893"/>
          </a:xfrm>
        </p:spPr>
        <p:txBody>
          <a:bodyPr>
            <a:normAutofit/>
          </a:bodyPr>
          <a:lstStyle>
            <a:lvl1pPr>
              <a:defRPr sz="3200" b="1">
                <a:solidFill>
                  <a:srgbClr val="E03127"/>
                </a:solidFill>
              </a:defRPr>
            </a:lvl1pPr>
          </a:lstStyle>
          <a:p>
            <a:r>
              <a:rPr lang="sl-SI" dirty="0"/>
              <a:t>Vsebina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D8DD0E53-B25D-478D-15CA-80A5FD263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3238D-C30F-4C53-AE0B-75EDF3ABF15F}" type="datetime1">
              <a:rPr lang="sl-SI" smtClean="0"/>
              <a:t>30. 09. 2026</a:t>
            </a:fld>
            <a:endParaRPr lang="sl-SI" dirty="0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65ECD89D-8AE5-496E-D427-A37E3137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31" name="Označba mesta besedila 28">
            <a:extLst>
              <a:ext uri="{FF2B5EF4-FFF2-40B4-BE49-F238E27FC236}">
                <a16:creationId xmlns:a16="http://schemas.microsoft.com/office/drawing/2014/main" id="{DA2DFE0A-CB10-E845-FEBD-B264E78D229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486938" y="2479353"/>
            <a:ext cx="799254" cy="442861"/>
          </a:xfrm>
        </p:spPr>
        <p:txBody>
          <a:bodyPr/>
          <a:lstStyle>
            <a:lvl1pPr marL="0" indent="0">
              <a:buNone/>
              <a:defRPr b="1">
                <a:solidFill>
                  <a:srgbClr val="58595B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3.</a:t>
            </a:r>
          </a:p>
        </p:txBody>
      </p:sp>
      <p:sp>
        <p:nvSpPr>
          <p:cNvPr id="32" name="Označba mesta besedila 28">
            <a:extLst>
              <a:ext uri="{FF2B5EF4-FFF2-40B4-BE49-F238E27FC236}">
                <a16:creationId xmlns:a16="http://schemas.microsoft.com/office/drawing/2014/main" id="{E4AE0BFC-82B2-84BE-A13E-C24CF0925EE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694428" y="2479353"/>
            <a:ext cx="799254" cy="442861"/>
          </a:xfrm>
        </p:spPr>
        <p:txBody>
          <a:bodyPr/>
          <a:lstStyle>
            <a:lvl1pPr marL="0" indent="0">
              <a:buNone/>
              <a:defRPr b="1">
                <a:solidFill>
                  <a:srgbClr val="58595B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4.</a:t>
            </a:r>
          </a:p>
        </p:txBody>
      </p:sp>
      <p:sp>
        <p:nvSpPr>
          <p:cNvPr id="33" name="Označba mesta besedila 28">
            <a:extLst>
              <a:ext uri="{FF2B5EF4-FFF2-40B4-BE49-F238E27FC236}">
                <a16:creationId xmlns:a16="http://schemas.microsoft.com/office/drawing/2014/main" id="{3E5C7710-5FF5-62E9-38C6-93C04151233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180483" y="2928013"/>
            <a:ext cx="1916548" cy="1007774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rgbClr val="58595B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Poglavje</a:t>
            </a:r>
          </a:p>
        </p:txBody>
      </p:sp>
      <p:sp>
        <p:nvSpPr>
          <p:cNvPr id="34" name="Označba mesta besedila 28">
            <a:extLst>
              <a:ext uri="{FF2B5EF4-FFF2-40B4-BE49-F238E27FC236}">
                <a16:creationId xmlns:a16="http://schemas.microsoft.com/office/drawing/2014/main" id="{3B573255-D213-2B30-50E7-498C48E853F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87974" y="2928013"/>
            <a:ext cx="1808020" cy="1007774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rgbClr val="58595B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Poglavje</a:t>
            </a:r>
          </a:p>
        </p:txBody>
      </p:sp>
      <p:sp>
        <p:nvSpPr>
          <p:cNvPr id="35" name="Označba mesta besedila 28">
            <a:extLst>
              <a:ext uri="{FF2B5EF4-FFF2-40B4-BE49-F238E27FC236}">
                <a16:creationId xmlns:a16="http://schemas.microsoft.com/office/drawing/2014/main" id="{6FFE6DC9-FD6E-0465-A968-75770D44AC9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486937" y="2928013"/>
            <a:ext cx="1916547" cy="1007774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rgbClr val="58595B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Poglavje</a:t>
            </a:r>
          </a:p>
        </p:txBody>
      </p:sp>
      <p:sp>
        <p:nvSpPr>
          <p:cNvPr id="36" name="Označba mesta besedila 28">
            <a:extLst>
              <a:ext uri="{FF2B5EF4-FFF2-40B4-BE49-F238E27FC236}">
                <a16:creationId xmlns:a16="http://schemas.microsoft.com/office/drawing/2014/main" id="{080E2638-38FA-EB53-DF73-B9C5A0B5707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694427" y="2928013"/>
            <a:ext cx="1916547" cy="1007774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rgbClr val="58595B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Poglavje</a:t>
            </a:r>
          </a:p>
        </p:txBody>
      </p:sp>
      <p:sp>
        <p:nvSpPr>
          <p:cNvPr id="37" name="Označba mesta besedila 28">
            <a:extLst>
              <a:ext uri="{FF2B5EF4-FFF2-40B4-BE49-F238E27FC236}">
                <a16:creationId xmlns:a16="http://schemas.microsoft.com/office/drawing/2014/main" id="{AF47F41B-3883-3472-5739-D0C6DB0BE5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387974" y="2479353"/>
            <a:ext cx="799254" cy="442861"/>
          </a:xfrm>
        </p:spPr>
        <p:txBody>
          <a:bodyPr/>
          <a:lstStyle>
            <a:lvl1pPr marL="0" indent="0">
              <a:buNone/>
              <a:defRPr b="1">
                <a:solidFill>
                  <a:srgbClr val="58595B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2.</a:t>
            </a:r>
          </a:p>
        </p:txBody>
      </p:sp>
      <p:sp>
        <p:nvSpPr>
          <p:cNvPr id="38" name="Označba mesta besedila 28">
            <a:extLst>
              <a:ext uri="{FF2B5EF4-FFF2-40B4-BE49-F238E27FC236}">
                <a16:creationId xmlns:a16="http://schemas.microsoft.com/office/drawing/2014/main" id="{B394CFC0-8E8E-6390-D5FC-0D78FF7D6D1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180484" y="2479353"/>
            <a:ext cx="799254" cy="442861"/>
          </a:xfrm>
        </p:spPr>
        <p:txBody>
          <a:bodyPr/>
          <a:lstStyle>
            <a:lvl1pPr marL="0" indent="0">
              <a:buNone/>
              <a:defRPr b="1">
                <a:solidFill>
                  <a:srgbClr val="58595B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1.</a:t>
            </a:r>
          </a:p>
        </p:txBody>
      </p:sp>
      <p:sp>
        <p:nvSpPr>
          <p:cNvPr id="39" name="Označba mesta besedila 28">
            <a:extLst>
              <a:ext uri="{FF2B5EF4-FFF2-40B4-BE49-F238E27FC236}">
                <a16:creationId xmlns:a16="http://schemas.microsoft.com/office/drawing/2014/main" id="{257A3ED3-CA91-753E-B081-7E366C305B2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486938" y="4231159"/>
            <a:ext cx="799254" cy="442861"/>
          </a:xfrm>
        </p:spPr>
        <p:txBody>
          <a:bodyPr/>
          <a:lstStyle>
            <a:lvl1pPr marL="0" indent="0">
              <a:buNone/>
              <a:defRPr b="1">
                <a:solidFill>
                  <a:srgbClr val="58595B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7.</a:t>
            </a:r>
          </a:p>
        </p:txBody>
      </p:sp>
      <p:sp>
        <p:nvSpPr>
          <p:cNvPr id="40" name="Označba mesta besedila 28">
            <a:extLst>
              <a:ext uri="{FF2B5EF4-FFF2-40B4-BE49-F238E27FC236}">
                <a16:creationId xmlns:a16="http://schemas.microsoft.com/office/drawing/2014/main" id="{F7211E72-DF3C-2B13-3DAF-1B45A01AEBA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694428" y="4231159"/>
            <a:ext cx="799254" cy="442861"/>
          </a:xfrm>
        </p:spPr>
        <p:txBody>
          <a:bodyPr/>
          <a:lstStyle>
            <a:lvl1pPr marL="0" indent="0">
              <a:buNone/>
              <a:defRPr b="1">
                <a:solidFill>
                  <a:srgbClr val="58595B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8.</a:t>
            </a:r>
          </a:p>
        </p:txBody>
      </p:sp>
      <p:sp>
        <p:nvSpPr>
          <p:cNvPr id="41" name="Označba mesta besedila 28">
            <a:extLst>
              <a:ext uri="{FF2B5EF4-FFF2-40B4-BE49-F238E27FC236}">
                <a16:creationId xmlns:a16="http://schemas.microsoft.com/office/drawing/2014/main" id="{6E1C3C13-AB3C-2E0F-B22F-DD3671DA6C7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180484" y="4679819"/>
            <a:ext cx="1916544" cy="1007774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rgbClr val="58595B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Poglavje</a:t>
            </a:r>
          </a:p>
        </p:txBody>
      </p:sp>
      <p:sp>
        <p:nvSpPr>
          <p:cNvPr id="42" name="Označba mesta besedila 28">
            <a:extLst>
              <a:ext uri="{FF2B5EF4-FFF2-40B4-BE49-F238E27FC236}">
                <a16:creationId xmlns:a16="http://schemas.microsoft.com/office/drawing/2014/main" id="{63D6F22D-94E9-DFEC-B054-6401FC11C9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387974" y="4679819"/>
            <a:ext cx="1808018" cy="1007774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rgbClr val="58595B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Poglavje</a:t>
            </a:r>
          </a:p>
        </p:txBody>
      </p:sp>
      <p:sp>
        <p:nvSpPr>
          <p:cNvPr id="43" name="Označba mesta besedila 28">
            <a:extLst>
              <a:ext uri="{FF2B5EF4-FFF2-40B4-BE49-F238E27FC236}">
                <a16:creationId xmlns:a16="http://schemas.microsoft.com/office/drawing/2014/main" id="{662BAE4B-D913-EEE7-2495-EC40369E1AC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486938" y="4679819"/>
            <a:ext cx="1916546" cy="1007774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rgbClr val="58595B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Poglavje</a:t>
            </a:r>
          </a:p>
        </p:txBody>
      </p:sp>
      <p:sp>
        <p:nvSpPr>
          <p:cNvPr id="44" name="Označba mesta besedila 28">
            <a:extLst>
              <a:ext uri="{FF2B5EF4-FFF2-40B4-BE49-F238E27FC236}">
                <a16:creationId xmlns:a16="http://schemas.microsoft.com/office/drawing/2014/main" id="{DE29CB9D-5EBD-C05C-3941-EF0419B7C4F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694428" y="4679819"/>
            <a:ext cx="1916546" cy="1007774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rgbClr val="58595B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Poglavje</a:t>
            </a:r>
          </a:p>
        </p:txBody>
      </p:sp>
      <p:sp>
        <p:nvSpPr>
          <p:cNvPr id="45" name="Označba mesta besedila 28">
            <a:extLst>
              <a:ext uri="{FF2B5EF4-FFF2-40B4-BE49-F238E27FC236}">
                <a16:creationId xmlns:a16="http://schemas.microsoft.com/office/drawing/2014/main" id="{1381F1EA-47AA-F5D8-C15B-8B2D8E55EE8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387974" y="4231159"/>
            <a:ext cx="799254" cy="442861"/>
          </a:xfrm>
        </p:spPr>
        <p:txBody>
          <a:bodyPr/>
          <a:lstStyle>
            <a:lvl1pPr marL="0" indent="0">
              <a:buNone/>
              <a:defRPr b="1">
                <a:solidFill>
                  <a:srgbClr val="58595B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6.</a:t>
            </a:r>
          </a:p>
        </p:txBody>
      </p:sp>
      <p:sp>
        <p:nvSpPr>
          <p:cNvPr id="46" name="Označba mesta besedila 28">
            <a:extLst>
              <a:ext uri="{FF2B5EF4-FFF2-40B4-BE49-F238E27FC236}">
                <a16:creationId xmlns:a16="http://schemas.microsoft.com/office/drawing/2014/main" id="{880B5769-1BAE-C280-2E3A-19C5824D4CC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180484" y="4231159"/>
            <a:ext cx="799254" cy="442861"/>
          </a:xfrm>
        </p:spPr>
        <p:txBody>
          <a:bodyPr/>
          <a:lstStyle>
            <a:lvl1pPr marL="0" indent="0">
              <a:buNone/>
              <a:defRPr b="1">
                <a:solidFill>
                  <a:srgbClr val="58595B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 dirty="0"/>
              <a:t>5.</a:t>
            </a:r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044380FA-11A4-673F-03AF-BA9F8A30220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1469" y="348678"/>
            <a:ext cx="1095419" cy="40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344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slideLayout" Target="../slideLayouts/slideLayout45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2" Type="http://schemas.openxmlformats.org/officeDocument/2006/relationships/slideLayout" Target="../slideLayouts/slideLayout34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>
            <a:extLst>
              <a:ext uri="{FF2B5EF4-FFF2-40B4-BE49-F238E27FC236}">
                <a16:creationId xmlns:a16="http://schemas.microsoft.com/office/drawing/2014/main" id="{697F0DEF-6724-AAAD-86EB-217DEB8A2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 dirty="0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B67F798C-E23E-F232-34BC-999145B82A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 dirty="0"/>
              <a:t>Kliknite za urejanje slogov besedila matrice</a:t>
            </a:r>
          </a:p>
          <a:p>
            <a:pPr lvl="1"/>
            <a:r>
              <a:rPr lang="sl-SI" dirty="0"/>
              <a:t>Druga raven</a:t>
            </a:r>
          </a:p>
          <a:p>
            <a:pPr lvl="2"/>
            <a:r>
              <a:rPr lang="sl-SI" dirty="0"/>
              <a:t>Tretja raven</a:t>
            </a:r>
          </a:p>
          <a:p>
            <a:pPr lvl="3"/>
            <a:r>
              <a:rPr lang="sl-SI" dirty="0"/>
              <a:t>Četrta raven</a:t>
            </a:r>
          </a:p>
          <a:p>
            <a:pPr lvl="4"/>
            <a:r>
              <a:rPr lang="sl-SI" dirty="0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CCFE8D93-7515-CA0D-DB1D-A05C5A5094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073238D-C30F-4C53-AE0B-75EDF3ABF15F}" type="datetime1">
              <a:rPr lang="sl-SI" smtClean="0"/>
              <a:t>30. 09. 2026</a:t>
            </a:fld>
            <a:endParaRPr lang="sl-SI" dirty="0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35946DC4-0B7C-C743-AC9B-A8D380E9EF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sl-SI" dirty="0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19CE4054-58CF-AD12-1849-3A44746C03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6690" y="6127750"/>
            <a:ext cx="7643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EF6EA49-1D49-4C98-B784-A96DA3E6E2D2}" type="slidenum">
              <a:rPr lang="sl-SI" smtClean="0"/>
              <a:pPr/>
              <a:t>‹#›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420901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69" r:id="rId3"/>
    <p:sldLayoutId id="2147483684" r:id="rId4"/>
    <p:sldLayoutId id="2147483665" r:id="rId5"/>
    <p:sldLayoutId id="2147483673" r:id="rId6"/>
    <p:sldLayoutId id="2147483672" r:id="rId7"/>
    <p:sldLayoutId id="2147483663" r:id="rId8"/>
    <p:sldLayoutId id="2147483674" r:id="rId9"/>
    <p:sldLayoutId id="2147483675" r:id="rId10"/>
    <p:sldLayoutId id="2147483688" r:id="rId11"/>
    <p:sldLayoutId id="2147483650" r:id="rId12"/>
    <p:sldLayoutId id="2147483694" r:id="rId13"/>
    <p:sldLayoutId id="2147483689" r:id="rId14"/>
    <p:sldLayoutId id="2147483662" r:id="rId15"/>
    <p:sldLayoutId id="2147483652" r:id="rId16"/>
    <p:sldLayoutId id="2147483653" r:id="rId17"/>
    <p:sldLayoutId id="2147483681" r:id="rId18"/>
    <p:sldLayoutId id="2147483654" r:id="rId19"/>
    <p:sldLayoutId id="2147483679" r:id="rId20"/>
    <p:sldLayoutId id="2147483680" r:id="rId21"/>
    <p:sldLayoutId id="2147483687" r:id="rId22"/>
    <p:sldLayoutId id="2147483667" r:id="rId23"/>
    <p:sldLayoutId id="2147483686" r:id="rId24"/>
    <p:sldLayoutId id="2147483690" r:id="rId25"/>
    <p:sldLayoutId id="2147483692" r:id="rId26"/>
    <p:sldLayoutId id="2147483693" r:id="rId27"/>
    <p:sldLayoutId id="2147483655" r:id="rId28"/>
    <p:sldLayoutId id="2147483666" r:id="rId29"/>
    <p:sldLayoutId id="2147483676" r:id="rId30"/>
    <p:sldLayoutId id="2147483677" r:id="rId31"/>
    <p:sldLayoutId id="2147483709" r:id="rId3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58595B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58595B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58595B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58595B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58595B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58595B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1B9929-821A-46F3-AB6F-C9D47709F7EA}" type="datetimeFigureOut">
              <a:rPr lang="sl-SI" smtClean="0"/>
              <a:t>30. 09. 2026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ED3D3B-5107-44FE-98F3-6C6B13F17A3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214227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27" r:id="rId14"/>
    <p:sldLayoutId id="2147483728" r:id="rId1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id.uni-lj.si/" TargetMode="External"/><Relationship Id="rId2" Type="http://schemas.openxmlformats.org/officeDocument/2006/relationships/hyperlink" Target="https://www.fdv.uni-lj.si/en/my-fdv/login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hyperlink" Target="https://id.uni-lj.si/PrijavaNapak" TargetMode="External"/><Relationship Id="rId4" Type="http://schemas.openxmlformats.org/officeDocument/2006/relationships/hyperlink" Target="mailto:ab12345@student.uni-lj.si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dv.uni-lj.si/en/home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dv.uni-lj.si/docs/default-source/dodiplomski-studij-1-stopnje/guidelines-for-writing-and-editing-professional-and-scientific-works-at-fdv.pdf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s://www.youtube.com/watch?v=WL83EFMZ51U" TargetMode="Externa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chat.whatsapp.com/KSzd105bShzIHiKOISexKB?s=cl&amp;p=i&amp;mlu=0&amp;ilr=4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cid:image010.png@01D4BE2D.FB5ED950" TargetMode="External"/><Relationship Id="rId7" Type="http://schemas.openxmlformats.org/officeDocument/2006/relationships/image" Target="cid:image012.png@01D4BE2D.FB5ED950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9.png"/><Relationship Id="rId5" Type="http://schemas.openxmlformats.org/officeDocument/2006/relationships/image" Target="cid:image011.png@01D4BE2D.FB5ED950" TargetMode="External"/><Relationship Id="rId4" Type="http://schemas.openxmlformats.org/officeDocument/2006/relationships/image" Target="../media/image28.png"/><Relationship Id="rId9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www.fdv.uni-lj.si/en/study/exchange-programmes/international-office/subjects/name/level-all/type-all/language-all/26/semester-all" TargetMode="External"/><Relationship Id="rId1" Type="http://schemas.openxmlformats.org/officeDocument/2006/relationships/slideLayout" Target="../slideLayouts/slideLayout2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mailto:nina.gorenc@fdv.uni-lj.si" TargetMode="External"/><Relationship Id="rId1" Type="http://schemas.openxmlformats.org/officeDocument/2006/relationships/slideLayout" Target="../slideLayouts/slideLayout2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mailto:office.international@fdv.uni-lj.si" TargetMode="External"/><Relationship Id="rId1" Type="http://schemas.openxmlformats.org/officeDocument/2006/relationships/slideLayout" Target="../slideLayouts/slideLayout2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hyperlink" Target="mailto:office.international@fdv.uni-lj.si" TargetMode="External"/><Relationship Id="rId1" Type="http://schemas.openxmlformats.org/officeDocument/2006/relationships/slideLayout" Target="../slideLayouts/slideLayout2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2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dv.uni-lj.si/en/home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hyperlink" Target="mailto:Office.international@fdv.uni-lj.si" TargetMode="External"/><Relationship Id="rId1" Type="http://schemas.openxmlformats.org/officeDocument/2006/relationships/slideLayout" Target="../slideLayouts/slideLayout2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slov 6">
            <a:extLst>
              <a:ext uri="{FF2B5EF4-FFF2-40B4-BE49-F238E27FC236}">
                <a16:creationId xmlns:a16="http://schemas.microsoft.com/office/drawing/2014/main" id="{EA74D554-92BB-D5DA-EE0A-2E41DE815D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98725" y="718032"/>
            <a:ext cx="8448438" cy="3105823"/>
          </a:xfrm>
        </p:spPr>
        <p:txBody>
          <a:bodyPr/>
          <a:lstStyle/>
          <a:p>
            <a:r>
              <a:rPr lang="sl-SI" dirty="0"/>
              <a:t>Welcome and Orientation </a:t>
            </a:r>
            <a:r>
              <a:rPr lang="en-GB" dirty="0"/>
              <a:t>D</a:t>
            </a:r>
            <a:r>
              <a:rPr lang="sl-SI" dirty="0"/>
              <a:t>ay</a:t>
            </a:r>
          </a:p>
        </p:txBody>
      </p:sp>
      <p:sp>
        <p:nvSpPr>
          <p:cNvPr id="9" name="Podnaslov 8">
            <a:extLst>
              <a:ext uri="{FF2B5EF4-FFF2-40B4-BE49-F238E27FC236}">
                <a16:creationId xmlns:a16="http://schemas.microsoft.com/office/drawing/2014/main" id="{38324B27-889A-9714-5A8A-9AB88ED780D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l-SI" dirty="0"/>
              <a:t>30 September 2026</a:t>
            </a:r>
          </a:p>
        </p:txBody>
      </p:sp>
      <p:sp>
        <p:nvSpPr>
          <p:cNvPr id="11" name="Označba mesta vsebine 10">
            <a:extLst>
              <a:ext uri="{FF2B5EF4-FFF2-40B4-BE49-F238E27FC236}">
                <a16:creationId xmlns:a16="http://schemas.microsoft.com/office/drawing/2014/main" id="{AB23C283-05BC-BB23-6970-2435DB8D9040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13" name="Označba mesta vsebine 12">
            <a:extLst>
              <a:ext uri="{FF2B5EF4-FFF2-40B4-BE49-F238E27FC236}">
                <a16:creationId xmlns:a16="http://schemas.microsoft.com/office/drawing/2014/main" id="{68A3AEBA-0871-5CB8-F63D-E3AAF1317C1B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52225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Naslov 19">
            <a:extLst>
              <a:ext uri="{FF2B5EF4-FFF2-40B4-BE49-F238E27FC236}">
                <a16:creationId xmlns:a16="http://schemas.microsoft.com/office/drawing/2014/main" id="{6B82BA15-5396-E0FB-7A08-B47BEB239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093" y="383818"/>
            <a:ext cx="4136599" cy="948893"/>
          </a:xfrm>
        </p:spPr>
        <p:txBody>
          <a:bodyPr>
            <a:normAutofit/>
          </a:bodyPr>
          <a:lstStyle/>
          <a:p>
            <a:r>
              <a:rPr lang="sl-SI" dirty="0"/>
              <a:t>Outline of the day</a:t>
            </a:r>
          </a:p>
        </p:txBody>
      </p:sp>
      <p:sp>
        <p:nvSpPr>
          <p:cNvPr id="22" name="Označba mesta besedila 21">
            <a:extLst>
              <a:ext uri="{FF2B5EF4-FFF2-40B4-BE49-F238E27FC236}">
                <a16:creationId xmlns:a16="http://schemas.microsoft.com/office/drawing/2014/main" id="{CC489C7E-3C11-F6FF-8857-D116AF391A1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lnSpcReduction="10000"/>
          </a:bodyPr>
          <a:lstStyle/>
          <a:p>
            <a:endParaRPr lang="sl-SI"/>
          </a:p>
        </p:txBody>
      </p:sp>
      <p:sp>
        <p:nvSpPr>
          <p:cNvPr id="24" name="Označba mesta besedila 23">
            <a:extLst>
              <a:ext uri="{FF2B5EF4-FFF2-40B4-BE49-F238E27FC236}">
                <a16:creationId xmlns:a16="http://schemas.microsoft.com/office/drawing/2014/main" id="{8C5B5968-5A97-5EAF-4829-CE7C00C1132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lnSpcReduction="10000"/>
          </a:bodyPr>
          <a:lstStyle/>
          <a:p>
            <a:endParaRPr lang="sl-SI"/>
          </a:p>
        </p:txBody>
      </p:sp>
      <p:sp>
        <p:nvSpPr>
          <p:cNvPr id="26" name="Označba mesta besedila 25">
            <a:extLst>
              <a:ext uri="{FF2B5EF4-FFF2-40B4-BE49-F238E27FC236}">
                <a16:creationId xmlns:a16="http://schemas.microsoft.com/office/drawing/2014/main" id="{30F73371-8750-EFF9-71AF-48CC0EF07C1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28" name="Označba mesta besedila 27">
            <a:extLst>
              <a:ext uri="{FF2B5EF4-FFF2-40B4-BE49-F238E27FC236}">
                <a16:creationId xmlns:a16="http://schemas.microsoft.com/office/drawing/2014/main" id="{0215C016-5A05-783E-1A6C-B98D064944F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30" name="Označba mesta besedila 29">
            <a:extLst>
              <a:ext uri="{FF2B5EF4-FFF2-40B4-BE49-F238E27FC236}">
                <a16:creationId xmlns:a16="http://schemas.microsoft.com/office/drawing/2014/main" id="{348F7723-8926-2EF6-4B94-8E3124BEE1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34" name="Označba mesta besedila 33">
            <a:extLst>
              <a:ext uri="{FF2B5EF4-FFF2-40B4-BE49-F238E27FC236}">
                <a16:creationId xmlns:a16="http://schemas.microsoft.com/office/drawing/2014/main" id="{3D735100-EA17-3D57-D1F6-111AE5226FB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 lnSpcReduction="10000"/>
          </a:bodyPr>
          <a:lstStyle/>
          <a:p>
            <a:endParaRPr lang="sl-SI"/>
          </a:p>
        </p:txBody>
      </p:sp>
      <p:sp>
        <p:nvSpPr>
          <p:cNvPr id="36" name="Označba mesta besedila 35">
            <a:extLst>
              <a:ext uri="{FF2B5EF4-FFF2-40B4-BE49-F238E27FC236}">
                <a16:creationId xmlns:a16="http://schemas.microsoft.com/office/drawing/2014/main" id="{72289808-CECA-92A5-C7AD-D89448DC4B0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>
            <a:normAutofit lnSpcReduction="10000"/>
          </a:bodyPr>
          <a:lstStyle/>
          <a:p>
            <a:endParaRPr lang="sl-SI"/>
          </a:p>
        </p:txBody>
      </p:sp>
      <p:sp>
        <p:nvSpPr>
          <p:cNvPr id="38" name="Označba mesta besedila 37">
            <a:extLst>
              <a:ext uri="{FF2B5EF4-FFF2-40B4-BE49-F238E27FC236}">
                <a16:creationId xmlns:a16="http://schemas.microsoft.com/office/drawing/2014/main" id="{62895B2D-BF7F-1E81-0D4A-AA9DB6A8219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>
            <a:normAutofit lnSpcReduction="10000"/>
          </a:bodyPr>
          <a:lstStyle/>
          <a:p>
            <a:endParaRPr lang="sl-SI"/>
          </a:p>
        </p:txBody>
      </p:sp>
      <p:sp>
        <p:nvSpPr>
          <p:cNvPr id="40" name="Označba mesta besedila 39">
            <a:extLst>
              <a:ext uri="{FF2B5EF4-FFF2-40B4-BE49-F238E27FC236}">
                <a16:creationId xmlns:a16="http://schemas.microsoft.com/office/drawing/2014/main" id="{5764E6E2-429D-C161-3E0D-8F6EE5C7EF4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>
            <a:normAutofit lnSpcReduction="10000"/>
          </a:bodyPr>
          <a:lstStyle/>
          <a:p>
            <a:endParaRPr lang="sl-SI"/>
          </a:p>
        </p:txBody>
      </p:sp>
      <p:sp>
        <p:nvSpPr>
          <p:cNvPr id="42" name="Označba mesta besedila 41">
            <a:extLst>
              <a:ext uri="{FF2B5EF4-FFF2-40B4-BE49-F238E27FC236}">
                <a16:creationId xmlns:a16="http://schemas.microsoft.com/office/drawing/2014/main" id="{252A044A-1E8A-3A7A-F110-1C103119C79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4" name="Označba mesta besedila 43">
            <a:extLst>
              <a:ext uri="{FF2B5EF4-FFF2-40B4-BE49-F238E27FC236}">
                <a16:creationId xmlns:a16="http://schemas.microsoft.com/office/drawing/2014/main" id="{C4CE8231-2BFB-92BB-9271-5BB61A92C6D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6" name="Označba mesta besedila 45">
            <a:extLst>
              <a:ext uri="{FF2B5EF4-FFF2-40B4-BE49-F238E27FC236}">
                <a16:creationId xmlns:a16="http://schemas.microsoft.com/office/drawing/2014/main" id="{B466431D-54A0-E1D7-3CB3-920DF624375E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0" name="Označba mesta besedila 49">
            <a:extLst>
              <a:ext uri="{FF2B5EF4-FFF2-40B4-BE49-F238E27FC236}">
                <a16:creationId xmlns:a16="http://schemas.microsoft.com/office/drawing/2014/main" id="{27DEF5F7-7CDC-0107-6C71-594C19BAA8E7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>
            <a:normAutofit lnSpcReduction="10000"/>
          </a:bodyPr>
          <a:lstStyle/>
          <a:p>
            <a:endParaRPr lang="sl-SI"/>
          </a:p>
        </p:txBody>
      </p:sp>
      <p:sp>
        <p:nvSpPr>
          <p:cNvPr id="52" name="Označba mesta besedila 51">
            <a:extLst>
              <a:ext uri="{FF2B5EF4-FFF2-40B4-BE49-F238E27FC236}">
                <a16:creationId xmlns:a16="http://schemas.microsoft.com/office/drawing/2014/main" id="{D8432A6C-9D1F-1747-97E5-33B9AEDB0317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>
            <a:normAutofit lnSpcReduction="10000"/>
          </a:bodyPr>
          <a:lstStyle/>
          <a:p>
            <a:endParaRPr lang="sl-SI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F96ADEE-EF30-CAB5-6271-F0820C4C01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8612177"/>
              </p:ext>
            </p:extLst>
          </p:nvPr>
        </p:nvGraphicFramePr>
        <p:xfrm>
          <a:off x="523875" y="1485901"/>
          <a:ext cx="10725150" cy="5053257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1573668">
                  <a:extLst>
                    <a:ext uri="{9D8B030D-6E8A-4147-A177-3AD203B41FA5}">
                      <a16:colId xmlns:a16="http://schemas.microsoft.com/office/drawing/2014/main" val="756576749"/>
                    </a:ext>
                  </a:extLst>
                </a:gridCol>
                <a:gridCol w="6577123">
                  <a:extLst>
                    <a:ext uri="{9D8B030D-6E8A-4147-A177-3AD203B41FA5}">
                      <a16:colId xmlns:a16="http://schemas.microsoft.com/office/drawing/2014/main" val="2139790861"/>
                    </a:ext>
                  </a:extLst>
                </a:gridCol>
                <a:gridCol w="2574359">
                  <a:extLst>
                    <a:ext uri="{9D8B030D-6E8A-4147-A177-3AD203B41FA5}">
                      <a16:colId xmlns:a16="http://schemas.microsoft.com/office/drawing/2014/main" val="35843528"/>
                    </a:ext>
                  </a:extLst>
                </a:gridCol>
              </a:tblGrid>
              <a:tr h="43543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dirty="0">
                          <a:effectLst/>
                        </a:rPr>
                        <a:t>Time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dirty="0">
                          <a:effectLst/>
                        </a:rPr>
                        <a:t>Session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dirty="0">
                          <a:effectLst/>
                        </a:rPr>
                        <a:t>Speakers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44314116"/>
                  </a:ext>
                </a:extLst>
              </a:tr>
              <a:tr h="75252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dirty="0">
                          <a:effectLst/>
                        </a:rPr>
                        <a:t>11.00 – 11.10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300" b="1" dirty="0">
                          <a:effectLst/>
                        </a:rPr>
                        <a:t>Opening and outline of the day</a:t>
                      </a:r>
                      <a:endParaRPr lang="en-GB" sz="13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i="1" dirty="0">
                          <a:effectLst/>
                        </a:rPr>
                        <a:t>Maša Kolenbrand, </a:t>
                      </a:r>
                      <a:endParaRPr lang="sl-SI" sz="1100" i="1" dirty="0">
                        <a:effectLst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i="1" dirty="0">
                          <a:effectLst/>
                        </a:rPr>
                        <a:t>Head of International Relations Office</a:t>
                      </a:r>
                      <a:endParaRPr lang="en-GB" sz="11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86509388"/>
                  </a:ext>
                </a:extLst>
              </a:tr>
              <a:tr h="74035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11.10 – 11.15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3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Welcome address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i="1" dirty="0">
                          <a:effectLst/>
                        </a:rPr>
                        <a:t>Assoc. Prof. Ilija </a:t>
                      </a:r>
                      <a:r>
                        <a:rPr lang="en-GB" sz="1100" i="1" dirty="0" err="1">
                          <a:effectLst/>
                        </a:rPr>
                        <a:t>Tomanić</a:t>
                      </a:r>
                      <a:r>
                        <a:rPr lang="en-GB" sz="1100" i="1" dirty="0">
                          <a:effectLst/>
                        </a:rPr>
                        <a:t> </a:t>
                      </a:r>
                      <a:r>
                        <a:rPr lang="en-GB" sz="1100" i="1" dirty="0" err="1">
                          <a:effectLst/>
                        </a:rPr>
                        <a:t>Trivundža</a:t>
                      </a:r>
                      <a:r>
                        <a:rPr lang="en-GB" sz="1100" i="1" dirty="0">
                          <a:effectLst/>
                        </a:rPr>
                        <a:t>, Vice-Dean for Student Affairs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95684193"/>
                  </a:ext>
                </a:extLst>
              </a:tr>
              <a:tr h="108519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dirty="0">
                          <a:effectLst/>
                        </a:rPr>
                        <a:t>11.</a:t>
                      </a:r>
                      <a:r>
                        <a:rPr lang="sl-SI" sz="1100" dirty="0">
                          <a:effectLst/>
                        </a:rPr>
                        <a:t>1</a:t>
                      </a:r>
                      <a:r>
                        <a:rPr lang="en-GB" sz="1100" dirty="0">
                          <a:effectLst/>
                        </a:rPr>
                        <a:t>5 – 11.30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300" b="1" dirty="0">
                          <a:effectLst/>
                          <a:latin typeface="+mn-lt"/>
                        </a:rPr>
                        <a:t>Basic information: academic calendar, course obligations and attendance exams, student psychosocial and law counselling and other useful information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i="1" dirty="0">
                          <a:effectLst/>
                        </a:rPr>
                        <a:t>Zoran Pečar, </a:t>
                      </a:r>
                      <a:endParaRPr lang="sl-SI" sz="1100" i="1" dirty="0">
                        <a:effectLst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i="1" dirty="0">
                          <a:effectLst/>
                        </a:rPr>
                        <a:t>Student Mobility Coordinator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56187321"/>
                  </a:ext>
                </a:extLst>
              </a:tr>
              <a:tr h="63273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dirty="0">
                          <a:effectLst/>
                        </a:rPr>
                        <a:t>11.30 – 11.45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300" b="1" dirty="0">
                          <a:effectLst/>
                        </a:rPr>
                        <a:t>Faculty library presentation </a:t>
                      </a:r>
                      <a:endParaRPr lang="sl-SI" sz="1300" b="1" dirty="0">
                        <a:effectLst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endParaRPr lang="en-GB" sz="13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i="1">
                          <a:effectLst/>
                        </a:rPr>
                        <a:t>Tina Kalan</a:t>
                      </a:r>
                      <a:r>
                        <a:rPr lang="sl-SI" sz="1100" i="1">
                          <a:effectLst/>
                        </a:rPr>
                        <a:t>, </a:t>
                      </a:r>
                      <a:r>
                        <a:rPr lang="sl-SI" sz="1100" i="1" dirty="0">
                          <a:effectLst/>
                        </a:rPr>
                        <a:t>Central </a:t>
                      </a:r>
                      <a:r>
                        <a:rPr lang="sl-SI" sz="1100" i="1">
                          <a:effectLst/>
                        </a:rPr>
                        <a:t>Social Sciences </a:t>
                      </a:r>
                      <a:r>
                        <a:rPr lang="sl-SI" sz="1100" i="1" dirty="0">
                          <a:effectLst/>
                        </a:rPr>
                        <a:t>Library</a:t>
                      </a:r>
                      <a:endParaRPr lang="en-GB" sz="11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40860772"/>
                  </a:ext>
                </a:extLst>
              </a:tr>
              <a:tr h="63273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dirty="0">
                          <a:effectLst/>
                        </a:rPr>
                        <a:t>11.45 – 12.10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300" b="1" dirty="0">
                          <a:effectLst/>
                        </a:rPr>
                        <a:t>Erasmus Student Network -</a:t>
                      </a:r>
                      <a:r>
                        <a:rPr lang="en-GB" sz="1300" b="1" dirty="0">
                          <a:effectLst/>
                        </a:rPr>
                        <a:t> </a:t>
                      </a:r>
                      <a:r>
                        <a:rPr lang="sl-SI" sz="1300" b="1" dirty="0">
                          <a:effectLst/>
                        </a:rPr>
                        <a:t>ESN </a:t>
                      </a:r>
                      <a:r>
                        <a:rPr lang="en-GB" sz="1300" b="1" dirty="0">
                          <a:effectLst/>
                        </a:rPr>
                        <a:t> presentation</a:t>
                      </a:r>
                      <a:endParaRPr lang="sl-SI" sz="1300" b="1" dirty="0">
                        <a:effectLst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endParaRPr lang="en-GB" sz="13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i="1" dirty="0">
                          <a:effectLst/>
                        </a:rPr>
                        <a:t>ESN representative</a:t>
                      </a:r>
                      <a:endParaRPr lang="en-GB" sz="11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76964337"/>
                  </a:ext>
                </a:extLst>
              </a:tr>
              <a:tr h="70929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dirty="0">
                          <a:effectLst/>
                        </a:rPr>
                        <a:t>12.10 – 12.20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300" b="1" dirty="0">
                          <a:effectLst/>
                        </a:rPr>
                        <a:t>Meet the student tutors</a:t>
                      </a:r>
                      <a:endParaRPr lang="en-GB" sz="13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i="1" dirty="0">
                          <a:effectLst/>
                        </a:rPr>
                        <a:t>Tutors for international students</a:t>
                      </a:r>
                      <a:endParaRPr lang="en-GB" sz="11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057340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6063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Naslov 19">
            <a:extLst>
              <a:ext uri="{FF2B5EF4-FFF2-40B4-BE49-F238E27FC236}">
                <a16:creationId xmlns:a16="http://schemas.microsoft.com/office/drawing/2014/main" id="{6B82BA15-5396-E0FB-7A08-B47BEB239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093" y="383818"/>
            <a:ext cx="4136599" cy="948893"/>
          </a:xfrm>
        </p:spPr>
        <p:txBody>
          <a:bodyPr>
            <a:normAutofit/>
          </a:bodyPr>
          <a:lstStyle/>
          <a:p>
            <a:r>
              <a:rPr lang="sl-SI" dirty="0"/>
              <a:t>Outline of the day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33A626C-90F5-DC2E-12B4-A06075078DB8}"/>
              </a:ext>
            </a:extLst>
          </p:cNvPr>
          <p:cNvSpPr txBox="1"/>
          <p:nvPr/>
        </p:nvSpPr>
        <p:spPr>
          <a:xfrm>
            <a:off x="806859" y="1579377"/>
            <a:ext cx="6097424" cy="7759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International Degree Bachelor and Master Students </a:t>
            </a:r>
            <a:endParaRPr lang="sl-SI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600" i="1" dirty="0">
                <a:solidFill>
                  <a:srgbClr val="E03127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Room: </a:t>
            </a:r>
            <a:r>
              <a:rPr lang="en-GB" sz="1600" b="1" i="1" dirty="0">
                <a:solidFill>
                  <a:srgbClr val="E03127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FDV-02</a:t>
            </a:r>
            <a:r>
              <a:rPr lang="en-GB" sz="1600" i="1" dirty="0">
                <a:solidFill>
                  <a:srgbClr val="E03127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sl-SI" sz="1400" dirty="0">
              <a:solidFill>
                <a:srgbClr val="E03127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6B60AA8-5F1E-FD27-03C2-BB0DCCC702DA}"/>
              </a:ext>
            </a:extLst>
          </p:cNvPr>
          <p:cNvSpPr txBox="1"/>
          <p:nvPr/>
        </p:nvSpPr>
        <p:spPr>
          <a:xfrm>
            <a:off x="806859" y="4055741"/>
            <a:ext cx="4572000" cy="7759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l-SI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International Exchange </a:t>
            </a:r>
            <a:r>
              <a:rPr lang="sl-SI" sz="2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Students</a:t>
            </a:r>
            <a:endParaRPr lang="sl-SI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600" i="1" dirty="0">
                <a:solidFill>
                  <a:srgbClr val="E03127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Room: </a:t>
            </a:r>
            <a:r>
              <a:rPr lang="en-GB" sz="1600" b="1" i="1" dirty="0">
                <a:solidFill>
                  <a:srgbClr val="E03127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FDV-0</a:t>
            </a:r>
            <a:r>
              <a:rPr lang="sl-SI" sz="1600" b="1" i="1" dirty="0">
                <a:solidFill>
                  <a:srgbClr val="E0312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endParaRPr lang="sl-SI" sz="1400" b="1" dirty="0">
              <a:solidFill>
                <a:srgbClr val="E03127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21A81C3C-7316-598A-9268-A71395CFA6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221185"/>
              </p:ext>
            </p:extLst>
          </p:nvPr>
        </p:nvGraphicFramePr>
        <p:xfrm>
          <a:off x="640218" y="2527072"/>
          <a:ext cx="10439401" cy="1162612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1531740">
                  <a:extLst>
                    <a:ext uri="{9D8B030D-6E8A-4147-A177-3AD203B41FA5}">
                      <a16:colId xmlns:a16="http://schemas.microsoft.com/office/drawing/2014/main" val="756576749"/>
                    </a:ext>
                  </a:extLst>
                </a:gridCol>
                <a:gridCol w="6401890">
                  <a:extLst>
                    <a:ext uri="{9D8B030D-6E8A-4147-A177-3AD203B41FA5}">
                      <a16:colId xmlns:a16="http://schemas.microsoft.com/office/drawing/2014/main" val="2139790861"/>
                    </a:ext>
                  </a:extLst>
                </a:gridCol>
                <a:gridCol w="2505771">
                  <a:extLst>
                    <a:ext uri="{9D8B030D-6E8A-4147-A177-3AD203B41FA5}">
                      <a16:colId xmlns:a16="http://schemas.microsoft.com/office/drawing/2014/main" val="35843528"/>
                    </a:ext>
                  </a:extLst>
                </a:gridCol>
              </a:tblGrid>
              <a:tr h="3183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dirty="0">
                          <a:effectLst/>
                        </a:rPr>
                        <a:t>Time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dirty="0">
                          <a:effectLst/>
                        </a:rPr>
                        <a:t>Session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dirty="0">
                          <a:effectLst/>
                        </a:rPr>
                        <a:t>Speakers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44314116"/>
                  </a:ext>
                </a:extLst>
              </a:tr>
              <a:tr h="84423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dirty="0">
                          <a:effectLst/>
                        </a:rPr>
                        <a:t>12.30 – 13.30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3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Specific information for degree-seeking students (web office, etc.), Q&amp;A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i="1" dirty="0">
                          <a:effectLst/>
                        </a:rPr>
                        <a:t>Maša Rošić, </a:t>
                      </a:r>
                      <a:endParaRPr lang="sl-SI" sz="1100" i="1" dirty="0">
                        <a:effectLst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Student Mobility Coordinator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86509388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05D64F2A-52AD-9748-9CA1-661C4DC05F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9329231"/>
              </p:ext>
            </p:extLst>
          </p:nvPr>
        </p:nvGraphicFramePr>
        <p:xfrm>
          <a:off x="640217" y="4884045"/>
          <a:ext cx="10439401" cy="1162612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1531740">
                  <a:extLst>
                    <a:ext uri="{9D8B030D-6E8A-4147-A177-3AD203B41FA5}">
                      <a16:colId xmlns:a16="http://schemas.microsoft.com/office/drawing/2014/main" val="756576749"/>
                    </a:ext>
                  </a:extLst>
                </a:gridCol>
                <a:gridCol w="6401890">
                  <a:extLst>
                    <a:ext uri="{9D8B030D-6E8A-4147-A177-3AD203B41FA5}">
                      <a16:colId xmlns:a16="http://schemas.microsoft.com/office/drawing/2014/main" val="2139790861"/>
                    </a:ext>
                  </a:extLst>
                </a:gridCol>
                <a:gridCol w="2505771">
                  <a:extLst>
                    <a:ext uri="{9D8B030D-6E8A-4147-A177-3AD203B41FA5}">
                      <a16:colId xmlns:a16="http://schemas.microsoft.com/office/drawing/2014/main" val="35843528"/>
                    </a:ext>
                  </a:extLst>
                </a:gridCol>
              </a:tblGrid>
              <a:tr h="3183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dirty="0">
                          <a:effectLst/>
                        </a:rPr>
                        <a:t>Time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dirty="0">
                          <a:effectLst/>
                        </a:rPr>
                        <a:t>Session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dirty="0">
                          <a:effectLst/>
                        </a:rPr>
                        <a:t>Speakers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44314116"/>
                  </a:ext>
                </a:extLst>
              </a:tr>
              <a:tr h="84423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dirty="0">
                          <a:effectLst/>
                        </a:rPr>
                        <a:t>12.30 – 13.30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3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Specific information for degree-seeking students (web office, drop-off period, learning agreements, etc.), Q&amp;A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i="1" dirty="0">
                          <a:effectLst/>
                        </a:rPr>
                        <a:t>Zoran Pečar, </a:t>
                      </a:r>
                      <a:endParaRPr lang="sl-SI" sz="1100" i="1" dirty="0">
                        <a:effectLst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Student Mobility Coordinator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865093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48677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Naslov 19">
            <a:extLst>
              <a:ext uri="{FF2B5EF4-FFF2-40B4-BE49-F238E27FC236}">
                <a16:creationId xmlns:a16="http://schemas.microsoft.com/office/drawing/2014/main" id="{6B82BA15-5396-E0FB-7A08-B47BEB239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093" y="383818"/>
            <a:ext cx="5784791" cy="948893"/>
          </a:xfrm>
        </p:spPr>
        <p:txBody>
          <a:bodyPr>
            <a:normAutofit/>
          </a:bodyPr>
          <a:lstStyle/>
          <a:p>
            <a:r>
              <a:rPr lang="sl-SI" dirty="0"/>
              <a:t>Academic Calendar 2026/27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1FE3CD8-B265-F73E-3B9B-814C2295AA0D}"/>
              </a:ext>
            </a:extLst>
          </p:cNvPr>
          <p:cNvSpPr txBox="1"/>
          <p:nvPr/>
        </p:nvSpPr>
        <p:spPr>
          <a:xfrm>
            <a:off x="445093" y="1503627"/>
            <a:ext cx="1104900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Autumn Semester</a:t>
            </a:r>
          </a:p>
          <a:p>
            <a:r>
              <a:rPr lang="sl-SI" sz="2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October 1, 202</a:t>
            </a:r>
            <a:r>
              <a:rPr lang="sl-SI" sz="24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– January 1</a:t>
            </a:r>
            <a:r>
              <a:rPr lang="sl-SI" sz="24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202</a:t>
            </a:r>
            <a:r>
              <a:rPr lang="sl-SI" sz="2400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(October 1, 202</a:t>
            </a:r>
            <a:r>
              <a:rPr lang="sl-SI" sz="24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l-SI" sz="2400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no lectures)</a:t>
            </a:r>
          </a:p>
          <a:p>
            <a:r>
              <a:rPr lang="sl-SI" sz="2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December 2</a:t>
            </a:r>
            <a:r>
              <a:rPr lang="sl-SI" sz="2400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202</a:t>
            </a:r>
            <a:r>
              <a:rPr lang="sl-SI" sz="24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sl-SI" sz="2400" dirty="0">
                <a:latin typeface="Arial" panose="020B0604020202020204" pitchFamily="34" charset="0"/>
                <a:cs typeface="Arial" panose="020B0604020202020204" pitchFamily="34" charset="0"/>
              </a:rPr>
              <a:t>December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l-SI" sz="2400" dirty="0">
                <a:latin typeface="Arial" panose="020B0604020202020204" pitchFamily="34" charset="0"/>
                <a:cs typeface="Arial" panose="020B0604020202020204" pitchFamily="34" charset="0"/>
              </a:rPr>
              <a:t>31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202</a:t>
            </a:r>
            <a:r>
              <a:rPr lang="sl-SI" sz="24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l-SI" sz="2400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no lectures</a:t>
            </a:r>
            <a:endParaRPr lang="sl-SI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l-SI" sz="2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January </a:t>
            </a:r>
            <a:r>
              <a:rPr lang="sl-SI" sz="2400" dirty="0">
                <a:latin typeface="Arial" panose="020B0604020202020204" pitchFamily="34" charset="0"/>
                <a:cs typeface="Arial" panose="020B0604020202020204" pitchFamily="34" charset="0"/>
              </a:rPr>
              <a:t>18, 2027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– February </a:t>
            </a:r>
            <a:r>
              <a:rPr lang="sl-SI" sz="2400" dirty="0"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202</a:t>
            </a:r>
            <a:r>
              <a:rPr lang="sl-SI" sz="2400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l-SI" sz="2400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Winter Examination Period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Spring Semester</a:t>
            </a:r>
          </a:p>
          <a:p>
            <a:r>
              <a:rPr lang="sl-SI" sz="2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February 1</a:t>
            </a:r>
            <a:r>
              <a:rPr lang="sl-SI" sz="2400" dirty="0">
                <a:latin typeface="Arial" panose="020B0604020202020204" pitchFamily="34" charset="0"/>
                <a:cs typeface="Arial" panose="020B0604020202020204" pitchFamily="34" charset="0"/>
              </a:rPr>
              <a:t>5, 2027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– May </a:t>
            </a:r>
            <a:r>
              <a:rPr lang="sl-SI" sz="2400" dirty="0"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202</a:t>
            </a:r>
            <a:r>
              <a:rPr lang="sl-SI" sz="2400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l-SI" sz="2400" dirty="0">
                <a:latin typeface="Arial" panose="020B0604020202020204" pitchFamily="34" charset="0"/>
                <a:cs typeface="Arial" panose="020B0604020202020204" pitchFamily="34" charset="0"/>
              </a:rPr>
              <a:t>	April 30, 2027 – April 30, 2027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l-SI" sz="2400" dirty="0">
                <a:latin typeface="Arial" panose="020B0604020202020204" pitchFamily="34" charset="0"/>
                <a:cs typeface="Arial" panose="020B0604020202020204" pitchFamily="34" charset="0"/>
              </a:rPr>
              <a:t>= no lectures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r>
              <a:rPr lang="sl-SI" sz="2400" dirty="0">
                <a:latin typeface="Arial" panose="020B0604020202020204" pitchFamily="34" charset="0"/>
                <a:cs typeface="Arial" panose="020B0604020202020204" pitchFamily="34" charset="0"/>
              </a:rPr>
              <a:t>	May 31, 2027 – June 30, 2027 =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l-SI" sz="24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ummer</a:t>
            </a:r>
            <a:r>
              <a:rPr lang="sl-SI" sz="2400" dirty="0">
                <a:latin typeface="Arial" panose="020B0604020202020204" pitchFamily="34" charset="0"/>
                <a:cs typeface="Arial" panose="020B0604020202020204" pitchFamily="34" charset="0"/>
              </a:rPr>
              <a:t> Examination Period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August 1</a:t>
            </a:r>
            <a:r>
              <a:rPr lang="sl-SI" sz="2000" dirty="0">
                <a:latin typeface="Arial" panose="020B0604020202020204" pitchFamily="34" charset="0"/>
                <a:cs typeface="Arial" panose="020B0604020202020204" pitchFamily="34" charset="0"/>
              </a:rPr>
              <a:t>6, 2027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– September 1</a:t>
            </a:r>
            <a:r>
              <a:rPr lang="sl-SI" sz="20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202</a:t>
            </a:r>
            <a:r>
              <a:rPr lang="sl-SI" sz="2000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l-SI" sz="2000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Fall Examination Period</a:t>
            </a:r>
          </a:p>
        </p:txBody>
      </p:sp>
    </p:spTree>
    <p:extLst>
      <p:ext uri="{BB962C8B-B14F-4D97-AF65-F5344CB8AC3E}">
        <p14:creationId xmlns:p14="http://schemas.microsoft.com/office/powerpoint/2010/main" val="374446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Naslov 19">
            <a:extLst>
              <a:ext uri="{FF2B5EF4-FFF2-40B4-BE49-F238E27FC236}">
                <a16:creationId xmlns:a16="http://schemas.microsoft.com/office/drawing/2014/main" id="{6B82BA15-5396-E0FB-7A08-B47BEB239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093" y="383818"/>
            <a:ext cx="6663630" cy="948893"/>
          </a:xfrm>
        </p:spPr>
        <p:txBody>
          <a:bodyPr>
            <a:normAutofit/>
          </a:bodyPr>
          <a:lstStyle/>
          <a:p>
            <a:r>
              <a:rPr lang="en-GB" dirty="0"/>
              <a:t>Digital identity – University email</a:t>
            </a:r>
            <a:endParaRPr lang="sl-SI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A83CA6-08F2-0939-C1BD-636300F55B2C}"/>
              </a:ext>
            </a:extLst>
          </p:cNvPr>
          <p:cNvSpPr txBox="1"/>
          <p:nvPr/>
        </p:nvSpPr>
        <p:spPr>
          <a:xfrm>
            <a:off x="445093" y="1332711"/>
            <a:ext cx="11495317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sl-SI" dirty="0">
              <a:latin typeface="Arial" panose="020B0604020202020204" pitchFamily="34" charset="0"/>
              <a:cs typeface="Arial" panose="020B0604020202020204" pitchFamily="34" charset="0"/>
              <a:hlinkClick r:id="rId2"/>
            </a:endParaRPr>
          </a:p>
          <a:p>
            <a:r>
              <a:rPr lang="sl-SI" sz="1800" b="1" dirty="0"/>
              <a:t>Digital Identity: </a:t>
            </a:r>
            <a:r>
              <a:rPr lang="" dirty="0">
                <a:hlinkClick r:id="rId3"/>
              </a:rPr>
              <a:t>ID portal </a:t>
            </a:r>
            <a:r>
              <a:rPr lang="sl-SI" sz="1800" dirty="0"/>
              <a:t>(activate digital identity)</a:t>
            </a:r>
          </a:p>
          <a:p>
            <a:endParaRPr lang="sl-SI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l-SI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UL ID and university e-mail</a:t>
            </a:r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*</a:t>
            </a:r>
            <a:r>
              <a:rPr lang="sl-SI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sl-SI" sz="16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ab1234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5</a:t>
            </a:r>
            <a:r>
              <a:rPr lang="sl-SI" sz="16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@student.uni-lj.si</a:t>
            </a:r>
            <a:r>
              <a:rPr lang="sl-SI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sl-SI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/>
              <a:t>Provides access to: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e-mail services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university wireless network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FDV and University of Ljubljana information systems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computers at FDV</a:t>
            </a:r>
          </a:p>
          <a:p>
            <a:endParaRPr lang="sl-SI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Report problems: </a:t>
            </a:r>
            <a:r>
              <a:rPr lang="" dirty="0">
                <a:hlinkClick r:id="rId5"/>
              </a:rPr>
              <a:t>Help and support - ID portal</a:t>
            </a:r>
            <a:endParaRPr lang="sl-SI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sl-SI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/>
              <a:t>*</a:t>
            </a:r>
            <a:r>
              <a:rPr lang="en-GB" sz="1600" dirty="0"/>
              <a:t>mandatory use when communicating with professors and</a:t>
            </a:r>
          </a:p>
          <a:p>
            <a:r>
              <a:rPr lang="en-GB" sz="1600" dirty="0"/>
              <a:t>  other UL services</a:t>
            </a:r>
          </a:p>
          <a:p>
            <a:endParaRPr lang="en-GB" dirty="0"/>
          </a:p>
          <a:p>
            <a:endParaRPr lang="en-GB" dirty="0"/>
          </a:p>
          <a:p>
            <a:r>
              <a:rPr lang="sl-SI" dirty="0"/>
              <a:t>Multi-factor authentication: </a:t>
            </a:r>
            <a:r>
              <a:rPr lang="en-US" dirty="0"/>
              <a:t>a</a:t>
            </a:r>
            <a:r>
              <a:rPr lang="sl-SI" dirty="0"/>
              <a:t>dditional</a:t>
            </a:r>
            <a:r>
              <a:rPr lang="en-US" dirty="0"/>
              <a:t> protection when you log in to university online services</a:t>
            </a:r>
            <a:r>
              <a:rPr lang="sl-SI" dirty="0"/>
              <a:t>: </a:t>
            </a:r>
            <a:endParaRPr lang="en-GB" dirty="0"/>
          </a:p>
          <a:p>
            <a:r>
              <a:rPr lang="sl-SI" b="1" dirty="0">
                <a:solidFill>
                  <a:srgbClr val="FF0000"/>
                </a:solidFill>
              </a:rPr>
              <a:t>you need to change your password every 3 months!</a:t>
            </a:r>
            <a:endParaRPr lang="sl-SI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l-SI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l-SI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 descr="A screenshot of a computer&#10;&#10;AI-generated content may be incorrect.">
            <a:extLst>
              <a:ext uri="{FF2B5EF4-FFF2-40B4-BE49-F238E27FC236}">
                <a16:creationId xmlns:a16="http://schemas.microsoft.com/office/drawing/2014/main" id="{F261CA7F-DCA8-8140-68E3-1A303E27733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6803" t="6864" r="7823" b="11109"/>
          <a:stretch>
            <a:fillRect/>
          </a:stretch>
        </p:blipFill>
        <p:spPr bwMode="auto">
          <a:xfrm>
            <a:off x="6077484" y="1701683"/>
            <a:ext cx="5862926" cy="3823606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475944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83DB8E-E78D-C6E1-BA1F-C855D37539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Naslov 19">
            <a:extLst>
              <a:ext uri="{FF2B5EF4-FFF2-40B4-BE49-F238E27FC236}">
                <a16:creationId xmlns:a16="http://schemas.microsoft.com/office/drawing/2014/main" id="{6BEC3B67-6F04-CD8D-4332-749CCA8DB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093" y="383818"/>
            <a:ext cx="5784791" cy="948893"/>
          </a:xfrm>
        </p:spPr>
        <p:txBody>
          <a:bodyPr>
            <a:normAutofit/>
          </a:bodyPr>
          <a:lstStyle/>
          <a:p>
            <a:r>
              <a:rPr lang="sl-SI" dirty="0"/>
              <a:t>My FDV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5F2EEAE-C98E-A9AD-BD10-A63D7C267A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94" y="1207364"/>
            <a:ext cx="7313874" cy="546352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394741D-96D1-4B9A-9E9B-5D78CB82B9F8}"/>
              </a:ext>
            </a:extLst>
          </p:cNvPr>
          <p:cNvSpPr txBox="1"/>
          <p:nvPr/>
        </p:nvSpPr>
        <p:spPr>
          <a:xfrm>
            <a:off x="9010835" y="3036163"/>
            <a:ext cx="20418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sl-SI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CLIKC </a:t>
            </a:r>
            <a:endParaRPr lang="en-GB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0B5E091-7E5C-CCF5-4302-4A79BD449059}"/>
              </a:ext>
            </a:extLst>
          </p:cNvPr>
          <p:cNvSpPr/>
          <p:nvPr/>
        </p:nvSpPr>
        <p:spPr>
          <a:xfrm>
            <a:off x="7643557" y="2536047"/>
            <a:ext cx="4548443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l-SI" sz="2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r>
              <a:rPr lang="sl-SI" sz="2400" b="1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pen the website </a:t>
            </a:r>
          </a:p>
          <a:p>
            <a:pPr algn="ctr"/>
            <a:r>
              <a:rPr lang="sl-SI" sz="2400" b="1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– </a:t>
            </a:r>
          </a:p>
          <a:p>
            <a:pPr algn="ctr"/>
            <a:r>
              <a:rPr lang="en-GB" sz="2400" dirty="0">
                <a:hlinkClick r:id="rId3"/>
              </a:rPr>
              <a:t>Faculty of Social Sciences</a:t>
            </a:r>
            <a:endParaRPr lang="sl-SI" sz="2400" dirty="0"/>
          </a:p>
          <a:p>
            <a:pPr algn="ctr"/>
            <a:r>
              <a:rPr lang="sl-SI" sz="2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– </a:t>
            </a:r>
            <a:endParaRPr lang="sl-SI" sz="2400" b="1" cap="none" spc="0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sl-SI" sz="2400" b="1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click </a:t>
            </a:r>
          </a:p>
          <a:p>
            <a:pPr algn="ctr"/>
            <a:r>
              <a:rPr lang="sl-SI" sz="2400" b="1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„My FDV“  </a:t>
            </a:r>
            <a:endParaRPr lang="en-US" sz="2400" b="1" cap="none" spc="0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114514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9D49A-0B4E-07FE-1761-E02EF5166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Naslov 19">
            <a:extLst>
              <a:ext uri="{FF2B5EF4-FFF2-40B4-BE49-F238E27FC236}">
                <a16:creationId xmlns:a16="http://schemas.microsoft.com/office/drawing/2014/main" id="{8F8A2B6F-7179-DE8D-6540-D95868456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093" y="383818"/>
            <a:ext cx="5784791" cy="948893"/>
          </a:xfrm>
        </p:spPr>
        <p:txBody>
          <a:bodyPr>
            <a:normAutofit/>
          </a:bodyPr>
          <a:lstStyle/>
          <a:p>
            <a:r>
              <a:rPr lang="sl-SI" dirty="0"/>
              <a:t>My FDV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B5B956-5B57-B3C5-706B-A9806BA160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93" y="1178485"/>
            <a:ext cx="7368696" cy="334912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5E4B1E1-696E-2A74-8C8D-030B660E8F30}"/>
              </a:ext>
            </a:extLst>
          </p:cNvPr>
          <p:cNvSpPr/>
          <p:nvPr/>
        </p:nvSpPr>
        <p:spPr>
          <a:xfrm>
            <a:off x="7852266" y="2514664"/>
            <a:ext cx="4193969" cy="267765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l-SI" sz="2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enter your username </a:t>
            </a:r>
          </a:p>
          <a:p>
            <a:pPr algn="ctr"/>
            <a:r>
              <a:rPr lang="sl-SI" sz="24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(e.g. ab12345@student.uni-lj.si)</a:t>
            </a:r>
          </a:p>
          <a:p>
            <a:pPr algn="ctr"/>
            <a:r>
              <a:rPr lang="sl-SI" sz="24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sl-SI" sz="2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– </a:t>
            </a:r>
          </a:p>
          <a:p>
            <a:pPr algn="ctr"/>
            <a:r>
              <a:rPr lang="sl-SI" sz="2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enter your password</a:t>
            </a:r>
          </a:p>
          <a:p>
            <a:pPr algn="ctr"/>
            <a:r>
              <a:rPr lang="sl-SI" sz="24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(you made it up when creating </a:t>
            </a:r>
          </a:p>
          <a:p>
            <a:pPr algn="ctr"/>
            <a:r>
              <a:rPr lang="sl-SI" sz="24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your Digital ID)</a:t>
            </a:r>
          </a:p>
          <a:p>
            <a:pPr algn="ctr"/>
            <a:r>
              <a:rPr lang="sl-SI" sz="24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en-US" sz="2400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5E9BEC1-FBCB-3F72-4C9D-2D9DC30E18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093" y="4527613"/>
            <a:ext cx="7531637" cy="1946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1675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221AD8-FAB9-5646-5AA0-A963E3934E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Naslov 19">
            <a:extLst>
              <a:ext uri="{FF2B5EF4-FFF2-40B4-BE49-F238E27FC236}">
                <a16:creationId xmlns:a16="http://schemas.microsoft.com/office/drawing/2014/main" id="{43DB5D0D-F5CC-56F7-EDD7-54ECDC043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093" y="383818"/>
            <a:ext cx="5784791" cy="948893"/>
          </a:xfrm>
        </p:spPr>
        <p:txBody>
          <a:bodyPr>
            <a:normAutofit/>
          </a:bodyPr>
          <a:lstStyle/>
          <a:p>
            <a:r>
              <a:rPr lang="sl-SI" dirty="0"/>
              <a:t>My FDV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072566D-5197-A6EB-10B2-5CE4A2BCDA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93" y="1251751"/>
            <a:ext cx="7606954" cy="522243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FEAF9E1-6583-5916-BA0C-3B723BE43317}"/>
              </a:ext>
            </a:extLst>
          </p:cNvPr>
          <p:cNvSpPr/>
          <p:nvPr/>
        </p:nvSpPr>
        <p:spPr>
          <a:xfrm>
            <a:off x="8481917" y="3083584"/>
            <a:ext cx="348892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l-SI" sz="2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click „All categories“</a:t>
            </a:r>
            <a:r>
              <a:rPr lang="sl-SI" sz="5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en-US" sz="5400" b="1" cap="none" spc="0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326470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F1B7E3-785A-299C-0684-B36B208B0A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Naslov 19">
            <a:extLst>
              <a:ext uri="{FF2B5EF4-FFF2-40B4-BE49-F238E27FC236}">
                <a16:creationId xmlns:a16="http://schemas.microsoft.com/office/drawing/2014/main" id="{7BCBF970-7B07-1E6D-C53D-46FE409F6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093" y="383818"/>
            <a:ext cx="5784791" cy="948893"/>
          </a:xfrm>
        </p:spPr>
        <p:txBody>
          <a:bodyPr>
            <a:normAutofit/>
          </a:bodyPr>
          <a:lstStyle/>
          <a:p>
            <a:r>
              <a:rPr lang="sl-SI" dirty="0"/>
              <a:t>My FDV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644F42C-4429-4929-86F7-430C6A82F924}"/>
              </a:ext>
            </a:extLst>
          </p:cNvPr>
          <p:cNvSpPr/>
          <p:nvPr/>
        </p:nvSpPr>
        <p:spPr>
          <a:xfrm>
            <a:off x="8696673" y="3214212"/>
            <a:ext cx="324922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l-SI" sz="2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click „Web office“</a:t>
            </a:r>
            <a:r>
              <a:rPr lang="sl-SI" sz="5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en-US" sz="5400" b="1" cap="none" spc="0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480C1C7-ACBC-0880-CC05-437D5FBF74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93" y="1180730"/>
            <a:ext cx="7944305" cy="5539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7778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66D41-BC87-BB0B-7B97-2544A005B2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Naslov 19">
            <a:extLst>
              <a:ext uri="{FF2B5EF4-FFF2-40B4-BE49-F238E27FC236}">
                <a16:creationId xmlns:a16="http://schemas.microsoft.com/office/drawing/2014/main" id="{3F4CF15A-3EE9-96A5-0E5B-0342201227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093" y="383818"/>
            <a:ext cx="5784791" cy="948893"/>
          </a:xfrm>
        </p:spPr>
        <p:txBody>
          <a:bodyPr>
            <a:normAutofit/>
          </a:bodyPr>
          <a:lstStyle/>
          <a:p>
            <a:r>
              <a:rPr lang="sl-SI" dirty="0"/>
              <a:t>Web Office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63DD22D-7088-07BA-A10D-8671C26E1525}"/>
              </a:ext>
            </a:extLst>
          </p:cNvPr>
          <p:cNvSpPr/>
          <p:nvPr/>
        </p:nvSpPr>
        <p:spPr>
          <a:xfrm>
            <a:off x="8780649" y="3316849"/>
            <a:ext cx="3249227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l-SI" sz="2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all registered courses will appear </a:t>
            </a:r>
            <a:endParaRPr lang="en-GB" sz="2400" b="1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sl-SI" sz="2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–</a:t>
            </a:r>
            <a:endParaRPr lang="en-GB" sz="2400" b="1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en-GB" sz="2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click the course </a:t>
            </a:r>
            <a:endParaRPr lang="sl-SI" sz="2400" b="1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4589832-6729-3A95-5679-A60DBF6547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93" y="1269507"/>
            <a:ext cx="7828895" cy="4541358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3E13FAA-3C58-EE0B-FE4D-2BA91B00041F}"/>
              </a:ext>
            </a:extLst>
          </p:cNvPr>
          <p:cNvCxnSpPr>
            <a:cxnSpLocks/>
          </p:cNvCxnSpPr>
          <p:nvPr/>
        </p:nvCxnSpPr>
        <p:spPr>
          <a:xfrm>
            <a:off x="6373387" y="3760477"/>
            <a:ext cx="1315795" cy="44334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29D6761-4264-4DFF-9064-F2717D97867D}"/>
              </a:ext>
            </a:extLst>
          </p:cNvPr>
          <p:cNvCxnSpPr>
            <a:cxnSpLocks/>
          </p:cNvCxnSpPr>
          <p:nvPr/>
        </p:nvCxnSpPr>
        <p:spPr>
          <a:xfrm flipV="1">
            <a:off x="6373387" y="3750645"/>
            <a:ext cx="1193709" cy="468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05339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43315E-6095-18D5-1601-772B69210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Naslov 19">
            <a:extLst>
              <a:ext uri="{FF2B5EF4-FFF2-40B4-BE49-F238E27FC236}">
                <a16:creationId xmlns:a16="http://schemas.microsoft.com/office/drawing/2014/main" id="{6FE454B9-C435-44E5-BC5E-A5558CF21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093" y="383818"/>
            <a:ext cx="5784791" cy="948893"/>
          </a:xfrm>
        </p:spPr>
        <p:txBody>
          <a:bodyPr>
            <a:normAutofit/>
          </a:bodyPr>
          <a:lstStyle/>
          <a:p>
            <a:r>
              <a:rPr lang="sl-SI" dirty="0"/>
              <a:t>Web Office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104818F-0F27-7EE4-6417-FA75CC0405A6}"/>
              </a:ext>
            </a:extLst>
          </p:cNvPr>
          <p:cNvSpPr/>
          <p:nvPr/>
        </p:nvSpPr>
        <p:spPr>
          <a:xfrm>
            <a:off x="8553272" y="3025426"/>
            <a:ext cx="3249227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l-SI" sz="2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check information under all categories (general, obligations, exams, ...) </a:t>
            </a:r>
          </a:p>
          <a:p>
            <a:pPr algn="ctr"/>
            <a:endParaRPr lang="sl-SI" sz="2400" b="1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3279D00-D163-E2F3-FC19-CE2323F210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936" y="1199545"/>
            <a:ext cx="7267047" cy="447366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99A543E-8AFB-AB62-C755-778536FD693E}"/>
              </a:ext>
            </a:extLst>
          </p:cNvPr>
          <p:cNvSpPr txBox="1"/>
          <p:nvPr/>
        </p:nvSpPr>
        <p:spPr>
          <a:xfrm>
            <a:off x="571936" y="5781054"/>
            <a:ext cx="782889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l-SI" sz="2000" b="1" dirty="0">
                <a:solidFill>
                  <a:schemeClr val="accent1">
                    <a:lumMod val="75000"/>
                  </a:schemeClr>
                </a:solidFill>
              </a:rPr>
              <a:t>R</a:t>
            </a:r>
            <a:r>
              <a:rPr lang="en-US" sz="2000" b="1" dirty="0" err="1">
                <a:solidFill>
                  <a:schemeClr val="accent1">
                    <a:lumMod val="75000"/>
                  </a:schemeClr>
                </a:solidFill>
              </a:rPr>
              <a:t>egister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 for exam</a:t>
            </a:r>
            <a:r>
              <a:rPr lang="sl-SI" sz="2000" b="1" dirty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s</a:t>
            </a:r>
            <a:r>
              <a:rPr lang="sl-SI" sz="2000" b="1" dirty="0">
                <a:solidFill>
                  <a:schemeClr val="accent1">
                    <a:lumMod val="75000"/>
                  </a:schemeClr>
                </a:solidFill>
              </a:rPr>
              <a:t>)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000" b="1" u="sng" dirty="0">
                <a:solidFill>
                  <a:schemeClr val="accent1">
                    <a:lumMod val="75000"/>
                  </a:schemeClr>
                </a:solidFill>
              </a:rPr>
              <a:t>at least 3 days 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before the exam date</a:t>
            </a:r>
            <a:r>
              <a:rPr lang="sl-SI" sz="2000" b="1" dirty="0">
                <a:solidFill>
                  <a:schemeClr val="accent1">
                    <a:lumMod val="75000"/>
                  </a:schemeClr>
                </a:solidFill>
              </a:rPr>
              <a:t>!</a:t>
            </a:r>
            <a:endParaRPr lang="en-GB" sz="20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GB" sz="2000" b="1" dirty="0">
                <a:solidFill>
                  <a:schemeClr val="accent1">
                    <a:lumMod val="75000"/>
                  </a:schemeClr>
                </a:solidFill>
              </a:rPr>
              <a:t>Deregister from exam(s) </a:t>
            </a:r>
            <a:r>
              <a:rPr lang="en-GB" sz="2000" b="1" u="sng" dirty="0">
                <a:solidFill>
                  <a:schemeClr val="accent1">
                    <a:lumMod val="75000"/>
                  </a:schemeClr>
                </a:solidFill>
              </a:rPr>
              <a:t>at least 1 day </a:t>
            </a:r>
            <a:r>
              <a:rPr lang="en-GB" sz="2000" b="1" dirty="0">
                <a:solidFill>
                  <a:schemeClr val="accent1">
                    <a:lumMod val="75000"/>
                  </a:schemeClr>
                </a:solidFill>
              </a:rPr>
              <a:t>(by 12pm) before the exam!</a:t>
            </a:r>
          </a:p>
        </p:txBody>
      </p:sp>
    </p:spTree>
    <p:extLst>
      <p:ext uri="{BB962C8B-B14F-4D97-AF65-F5344CB8AC3E}">
        <p14:creationId xmlns:p14="http://schemas.microsoft.com/office/powerpoint/2010/main" val="19175028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Naslov 19">
            <a:extLst>
              <a:ext uri="{FF2B5EF4-FFF2-40B4-BE49-F238E27FC236}">
                <a16:creationId xmlns:a16="http://schemas.microsoft.com/office/drawing/2014/main" id="{6B82BA15-5396-E0FB-7A08-B47BEB239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093" y="383818"/>
            <a:ext cx="7006840" cy="948893"/>
          </a:xfrm>
        </p:spPr>
        <p:txBody>
          <a:bodyPr>
            <a:normAutofit fontScale="90000"/>
          </a:bodyPr>
          <a:lstStyle/>
          <a:p>
            <a:r>
              <a:rPr lang="sl-SI" dirty="0"/>
              <a:t>Course Attendance and Obligations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740D72-397A-8BF0-F12C-10D1C5EE0D85}"/>
              </a:ext>
            </a:extLst>
          </p:cNvPr>
          <p:cNvSpPr txBox="1"/>
          <p:nvPr/>
        </p:nvSpPr>
        <p:spPr>
          <a:xfrm>
            <a:off x="445093" y="1441749"/>
            <a:ext cx="11312898" cy="42719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60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mostly REQUIRED and most likely as a PREREQUISITE FOR EXAM(S)</a:t>
            </a:r>
          </a:p>
          <a:p>
            <a:pPr marL="342900" indent="-342900">
              <a:lnSpc>
                <a:spcPct val="160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course obligations are available in the Web Office </a:t>
            </a:r>
          </a:p>
          <a:p>
            <a:pPr>
              <a:lnSpc>
                <a:spcPct val="160000"/>
              </a:lnSpc>
              <a:buClr>
                <a:srgbClr val="C00000"/>
              </a:buClr>
            </a:pPr>
            <a:endParaRPr lang="en-US" sz="2400" dirty="0">
              <a:solidFill>
                <a:srgbClr val="5859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60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anything is unclear or if you have questions, please ask the professor during the first lecture</a:t>
            </a:r>
          </a:p>
          <a:p>
            <a:pPr marL="342900" indent="-342900">
              <a:lnSpc>
                <a:spcPct val="160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sl-SI" sz="2000" dirty="0">
              <a:solidFill>
                <a:srgbClr val="5859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60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follow the guidelines for writing and editing papers at FDV as prescribed by APA citation style: </a:t>
            </a:r>
            <a:r>
              <a:rPr lang="sl-SI" sz="2000" dirty="0">
                <a:hlinkClick r:id="rId2"/>
              </a:rPr>
              <a:t>https://www.fdv.uni-lj.si/docs/default-source/dodiplomski-studij-1-stopnje/guidelines-for-writing-and-editing-professional-and-scientific-works-at-fdv.pdf</a:t>
            </a:r>
            <a:r>
              <a:rPr lang="sl-SI" sz="2000" dirty="0"/>
              <a:t> </a:t>
            </a:r>
            <a:endParaRPr lang="sl-SI" sz="2000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19861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6AC3D0-36F0-F153-96DA-057C99B08C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Naslov 19">
            <a:extLst>
              <a:ext uri="{FF2B5EF4-FFF2-40B4-BE49-F238E27FC236}">
                <a16:creationId xmlns:a16="http://schemas.microsoft.com/office/drawing/2014/main" id="{9095B548-4261-5312-6FDA-ED1A68870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093" y="383818"/>
            <a:ext cx="5784791" cy="948893"/>
          </a:xfrm>
        </p:spPr>
        <p:txBody>
          <a:bodyPr>
            <a:normAutofit/>
          </a:bodyPr>
          <a:lstStyle/>
          <a:p>
            <a:r>
              <a:rPr lang="sl-SI" dirty="0"/>
              <a:t>Web Office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7BAAA10-089F-ACB5-8E83-5BF79B07CB8C}"/>
              </a:ext>
            </a:extLst>
          </p:cNvPr>
          <p:cNvSpPr/>
          <p:nvPr/>
        </p:nvSpPr>
        <p:spPr>
          <a:xfrm>
            <a:off x="8280778" y="2311951"/>
            <a:ext cx="3249227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sl-SI" sz="2400" b="1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sl-SI" sz="2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click </a:t>
            </a:r>
            <a:r>
              <a:rPr lang="en-GB" sz="2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“Back”</a:t>
            </a:r>
            <a:r>
              <a:rPr lang="sl-SI" sz="2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en-GB" sz="2400" b="1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sl-SI" sz="2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–</a:t>
            </a:r>
            <a:endParaRPr lang="en-GB" sz="2400" b="1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en-GB" sz="2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to get back to  “Courses” section </a:t>
            </a:r>
            <a:endParaRPr lang="sl-SI" sz="2400" b="1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ECAC42-D9EB-44BD-7A01-7524D694FE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92" y="1504334"/>
            <a:ext cx="7509205" cy="4601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5338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5EEFE3-10D0-B21E-3954-DFCE8F5D39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Naslov 19">
            <a:extLst>
              <a:ext uri="{FF2B5EF4-FFF2-40B4-BE49-F238E27FC236}">
                <a16:creationId xmlns:a16="http://schemas.microsoft.com/office/drawing/2014/main" id="{127EE23C-E659-E1F9-E043-B96A83E72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093" y="383818"/>
            <a:ext cx="5784791" cy="948893"/>
          </a:xfrm>
        </p:spPr>
        <p:txBody>
          <a:bodyPr>
            <a:normAutofit/>
          </a:bodyPr>
          <a:lstStyle/>
          <a:p>
            <a:r>
              <a:rPr lang="sl-SI" dirty="0"/>
              <a:t>Web Office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D4CB818-F822-C1F2-40F0-3BCFCDA21D6E}"/>
              </a:ext>
            </a:extLst>
          </p:cNvPr>
          <p:cNvSpPr/>
          <p:nvPr/>
        </p:nvSpPr>
        <p:spPr>
          <a:xfrm>
            <a:off x="8310275" y="2459504"/>
            <a:ext cx="3249227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sl-SI" sz="2400" b="1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en-GB" sz="2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click “My FDV”</a:t>
            </a:r>
          </a:p>
          <a:p>
            <a:pPr algn="ctr"/>
            <a:r>
              <a:rPr lang="sl-SI" sz="2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–</a:t>
            </a:r>
            <a:endParaRPr lang="en-GB" sz="2400" b="1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en-GB" sz="2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to get back to              “All categories” section </a:t>
            </a:r>
            <a:endParaRPr lang="sl-SI" sz="2400" b="1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644A0D-4035-61F5-5B82-5F5ECD7E9E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92" y="1451630"/>
            <a:ext cx="7469876" cy="444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3119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1D38B4-EE9F-FB5C-C5CB-87E9716F5C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Naslov 19">
            <a:extLst>
              <a:ext uri="{FF2B5EF4-FFF2-40B4-BE49-F238E27FC236}">
                <a16:creationId xmlns:a16="http://schemas.microsoft.com/office/drawing/2014/main" id="{3AFFA894-05D9-1BF1-BA15-6806D83CA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093" y="383818"/>
            <a:ext cx="5784791" cy="948893"/>
          </a:xfrm>
        </p:spPr>
        <p:txBody>
          <a:bodyPr>
            <a:normAutofit/>
          </a:bodyPr>
          <a:lstStyle/>
          <a:p>
            <a:r>
              <a:rPr lang="sl-SI" dirty="0"/>
              <a:t>My FDV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7C610F-BE7C-7613-1273-818DADD55A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93" y="1275183"/>
            <a:ext cx="8565557" cy="5049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7371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4EB6D4-4C84-86F0-B02B-24DE1DE5E6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Naslov 19">
            <a:extLst>
              <a:ext uri="{FF2B5EF4-FFF2-40B4-BE49-F238E27FC236}">
                <a16:creationId xmlns:a16="http://schemas.microsoft.com/office/drawing/2014/main" id="{158AD4CC-012C-1FDB-CBFF-17B584B4D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093" y="383818"/>
            <a:ext cx="10093598" cy="948893"/>
          </a:xfrm>
        </p:spPr>
        <p:txBody>
          <a:bodyPr>
            <a:normAutofit fontScale="90000"/>
          </a:bodyPr>
          <a:lstStyle/>
          <a:p>
            <a:r>
              <a:rPr lang="sl-SI" dirty="0"/>
              <a:t>Being a Foreign </a:t>
            </a:r>
            <a:r>
              <a:rPr lang="en-GB" dirty="0"/>
              <a:t>Student </a:t>
            </a:r>
            <a:r>
              <a:rPr lang="sl-SI" dirty="0"/>
              <a:t>in Slovenia: Mood swings during the exchange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36BD01-AB63-4E6D-CB38-00A9444F6D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412" y="1411735"/>
            <a:ext cx="8106369" cy="5229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0731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Naslov 19">
            <a:extLst>
              <a:ext uri="{FF2B5EF4-FFF2-40B4-BE49-F238E27FC236}">
                <a16:creationId xmlns:a16="http://schemas.microsoft.com/office/drawing/2014/main" id="{6B82BA15-5396-E0FB-7A08-B47BEB239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093" y="383818"/>
            <a:ext cx="10093598" cy="948893"/>
          </a:xfrm>
        </p:spPr>
        <p:txBody>
          <a:bodyPr>
            <a:normAutofit fontScale="90000"/>
          </a:bodyPr>
          <a:lstStyle/>
          <a:p>
            <a:r>
              <a:rPr lang="sl-SI" dirty="0"/>
              <a:t>Being a Foreign Student in Slovenia: I‘m struggling. Who can I talk to?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FD2A3B28-66D0-7472-1DB1-26B06DBF5E8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97066197"/>
              </p:ext>
            </p:extLst>
          </p:nvPr>
        </p:nvGraphicFramePr>
        <p:xfrm>
          <a:off x="297678" y="1332711"/>
          <a:ext cx="11894322" cy="55252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260133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Naslov 19">
            <a:extLst>
              <a:ext uri="{FF2B5EF4-FFF2-40B4-BE49-F238E27FC236}">
                <a16:creationId xmlns:a16="http://schemas.microsoft.com/office/drawing/2014/main" id="{6B82BA15-5396-E0FB-7A08-B47BEB239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093" y="383818"/>
            <a:ext cx="7006840" cy="948893"/>
          </a:xfrm>
        </p:spPr>
        <p:txBody>
          <a:bodyPr>
            <a:normAutofit fontScale="90000"/>
          </a:bodyPr>
          <a:lstStyle/>
          <a:p>
            <a:r>
              <a:rPr lang="sl-SI" dirty="0"/>
              <a:t>Being a Foreign </a:t>
            </a:r>
            <a:r>
              <a:rPr lang="en-GB" dirty="0"/>
              <a:t>Student </a:t>
            </a:r>
            <a:r>
              <a:rPr lang="sl-SI" dirty="0"/>
              <a:t>in Slovenia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1FCB9C3-DB45-CE29-0638-13BA54D3F411}"/>
              </a:ext>
            </a:extLst>
          </p:cNvPr>
          <p:cNvSpPr/>
          <p:nvPr/>
        </p:nvSpPr>
        <p:spPr>
          <a:xfrm>
            <a:off x="3102852" y="1424803"/>
            <a:ext cx="52565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hlinkClick r:id="rId2"/>
              </a:rPr>
              <a:t>https://www.youtube.com/watch?v=WL83EFMZ51U</a:t>
            </a:r>
            <a:r>
              <a:rPr lang="sl-SI" dirty="0"/>
              <a:t> 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2F9FC5-EB2B-29F3-8D0F-41454312C59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2821" y="1999185"/>
            <a:ext cx="7006839" cy="4658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6381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37"/>
          <p:cNvSpPr txBox="1">
            <a:spLocks noGrp="1"/>
          </p:cNvSpPr>
          <p:nvPr>
            <p:ph type="ctrTitle"/>
          </p:nvPr>
        </p:nvSpPr>
        <p:spPr>
          <a:xfrm>
            <a:off x="2498725" y="718032"/>
            <a:ext cx="8850090" cy="3105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sl-SI"/>
              <a:t>Presentation of Student Tutors </a:t>
            </a:r>
            <a:endParaRPr/>
          </a:p>
        </p:txBody>
      </p:sp>
      <p:sp>
        <p:nvSpPr>
          <p:cNvPr id="432" name="Google Shape;432;p37"/>
          <p:cNvSpPr txBox="1">
            <a:spLocks noGrp="1"/>
          </p:cNvSpPr>
          <p:nvPr>
            <p:ph type="subTitle" idx="1"/>
          </p:nvPr>
        </p:nvSpPr>
        <p:spPr>
          <a:xfrm>
            <a:off x="2498723" y="4036291"/>
            <a:ext cx="5795531" cy="1221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sl-SI"/>
              <a:t>Tutor System</a:t>
            </a:r>
            <a:endParaRPr/>
          </a:p>
        </p:txBody>
      </p:sp>
      <p:sp>
        <p:nvSpPr>
          <p:cNvPr id="433" name="Google Shape;433;p37"/>
          <p:cNvSpPr txBox="1">
            <a:spLocks noGrp="1"/>
          </p:cNvSpPr>
          <p:nvPr>
            <p:ph type="body" idx="3"/>
          </p:nvPr>
        </p:nvSpPr>
        <p:spPr>
          <a:xfrm>
            <a:off x="6054621" y="5680364"/>
            <a:ext cx="2239632" cy="539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</a:pPr>
            <a:endParaRPr/>
          </a:p>
        </p:txBody>
      </p:sp>
      <p:sp>
        <p:nvSpPr>
          <p:cNvPr id="434" name="Google Shape;434;p37"/>
          <p:cNvSpPr txBox="1">
            <a:spLocks noGrp="1"/>
          </p:cNvSpPr>
          <p:nvPr>
            <p:ph type="body" idx="2"/>
          </p:nvPr>
        </p:nvSpPr>
        <p:spPr>
          <a:xfrm>
            <a:off x="2498725" y="5680364"/>
            <a:ext cx="2941493" cy="539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</a:pP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38"/>
          <p:cNvSpPr txBox="1">
            <a:spLocks noGrp="1"/>
          </p:cNvSpPr>
          <p:nvPr>
            <p:ph type="body" idx="1"/>
          </p:nvPr>
        </p:nvSpPr>
        <p:spPr>
          <a:xfrm>
            <a:off x="8790890" y="4537147"/>
            <a:ext cx="2943900" cy="17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</a:pPr>
            <a:r>
              <a:rPr lang="sr-Latn-RS" sz="1700" dirty="0">
                <a:sym typeface="+mn-ea"/>
              </a:rPr>
              <a:t>Ivan </a:t>
            </a:r>
            <a:r>
              <a:rPr lang="sr-Latn-RS" sz="1700" dirty="0" err="1">
                <a:sym typeface="+mn-ea"/>
              </a:rPr>
              <a:t>Halič</a:t>
            </a:r>
            <a:endParaRPr lang="sr-Latn-RS" sz="1700" dirty="0">
              <a:sym typeface="+mn-e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</a:pPr>
            <a:endParaRPr lang="sr-Latn-RS" sz="1700" dirty="0">
              <a:sym typeface="+mn-e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</a:pPr>
            <a:r>
              <a:rPr lang="sr-Latn-RS" sz="1700" dirty="0">
                <a:sym typeface="+mn-ea"/>
              </a:rPr>
              <a:t>Mail: ivanhalic76</a:t>
            </a:r>
            <a:r>
              <a:rPr lang="en-US" sz="1700" dirty="0">
                <a:sym typeface="+mn-ea"/>
              </a:rPr>
              <a:t>@gmail.com</a:t>
            </a:r>
            <a:endParaRPr lang="sr-Latn-RS" sz="1700" dirty="0">
              <a:sym typeface="+mn-e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</a:pPr>
            <a:endParaRPr sz="1700" u="sng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None/>
            </a:pPr>
            <a:r>
              <a:rPr lang="sl-SI" sz="17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Instagram:@</a:t>
            </a:r>
            <a:r>
              <a:rPr lang="sr-Latn-RS" sz="1700" dirty="0" err="1">
                <a:sym typeface="+mn-ea"/>
              </a:rPr>
              <a:t>ivanhalic</a:t>
            </a:r>
            <a:endParaRPr lang="sl-SI" sz="1700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</a:pPr>
            <a:endParaRPr sz="1700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 panose="020B0604020202020204"/>
              <a:buNone/>
            </a:pPr>
            <a:r>
              <a:rPr lang="sr-Latn-RS" sz="1700" dirty="0" err="1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Number</a:t>
            </a:r>
            <a:r>
              <a:rPr lang="sr-Latn-RS" sz="17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:</a:t>
            </a:r>
            <a:r>
              <a:rPr lang="en-US" altLang="sr-Latn-RS" sz="17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069 937 878</a:t>
            </a:r>
          </a:p>
        </p:txBody>
      </p:sp>
      <p:sp>
        <p:nvSpPr>
          <p:cNvPr id="440" name="Google Shape;440;p38"/>
          <p:cNvSpPr txBox="1"/>
          <p:nvPr/>
        </p:nvSpPr>
        <p:spPr>
          <a:xfrm>
            <a:off x="8760410" y="1310675"/>
            <a:ext cx="3579000" cy="20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 panose="020B0604020202020204"/>
              <a:buNone/>
            </a:pPr>
            <a:r>
              <a:rPr lang="sr-Latn-RS" sz="1700" dirty="0">
                <a:sym typeface="+mn-ea"/>
              </a:rPr>
              <a:t>Danica Filipović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 panose="020B0604020202020204"/>
              <a:buNone/>
            </a:pPr>
            <a:endParaRPr sz="1700" dirty="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lvl="0">
              <a:buSzPts val="1700"/>
            </a:pPr>
            <a:r>
              <a:rPr lang="sr-Latn-RS" sz="1700" dirty="0">
                <a:sym typeface="+mn-ea"/>
              </a:rPr>
              <a:t>Mail:</a:t>
            </a:r>
            <a:r>
              <a:rPr lang="en-US" sz="1700" dirty="0">
                <a:sym typeface="+mn-ea"/>
              </a:rPr>
              <a:t> </a:t>
            </a:r>
            <a:r>
              <a:rPr lang="sr-Latn-RS" sz="1700" dirty="0"/>
              <a:t>filipovidanica23@gmail.com</a:t>
            </a:r>
            <a:endParaRPr lang="sr-Latn-RS" sz="1700" dirty="0">
              <a:sym typeface="+mn-e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 panose="020B0604020202020204"/>
              <a:buNone/>
            </a:pPr>
            <a:endParaRPr lang="sr-Latn-RS" sz="1700" dirty="0">
              <a:sym typeface="+mn-ea"/>
            </a:endParaRPr>
          </a:p>
          <a:p>
            <a:pPr lvl="0">
              <a:buSzPts val="1700"/>
            </a:pPr>
            <a:r>
              <a:rPr lang="sl-SI" sz="1700" dirty="0">
                <a:sym typeface="Arial" panose="020B0604020202020204"/>
              </a:rPr>
              <a:t>Instagram: @</a:t>
            </a:r>
            <a:r>
              <a:rPr lang="sr-Latn-RS" sz="1700" dirty="0" err="1"/>
              <a:t>filipoviicdanica</a:t>
            </a:r>
            <a:endParaRPr sz="17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 panose="020B0604020202020204"/>
              <a:buNone/>
            </a:pPr>
            <a:endParaRPr lang="sr-Latn-RS" sz="1700" dirty="0"/>
          </a:p>
          <a:p>
            <a:r>
              <a:rPr lang="sr-Latn-RS" sz="1700" dirty="0" err="1">
                <a:sym typeface="Arial" panose="020B0604020202020204"/>
              </a:rPr>
              <a:t>Number</a:t>
            </a:r>
            <a:r>
              <a:rPr lang="sr-Latn-RS" sz="1700" dirty="0">
                <a:sym typeface="Arial" panose="020B0604020202020204"/>
              </a:rPr>
              <a:t>:</a:t>
            </a:r>
            <a:r>
              <a:rPr lang="en-US" sz="1700" dirty="0">
                <a:sym typeface="Arial" panose="020B0604020202020204"/>
              </a:rPr>
              <a:t> 0</a:t>
            </a:r>
            <a:r>
              <a:rPr lang="sr-Latn-RS" sz="1700" dirty="0"/>
              <a:t>69</a:t>
            </a:r>
            <a:r>
              <a:rPr lang="en-US" sz="1700" dirty="0"/>
              <a:t> </a:t>
            </a:r>
            <a:r>
              <a:rPr lang="sr-Latn-RS" sz="1700" dirty="0"/>
              <a:t>336</a:t>
            </a:r>
            <a:r>
              <a:rPr lang="en-US" sz="1700" dirty="0"/>
              <a:t> </a:t>
            </a:r>
            <a:r>
              <a:rPr lang="sr-Latn-RS" sz="1700" dirty="0"/>
              <a:t>747</a:t>
            </a:r>
          </a:p>
          <a:p>
            <a:endParaRPr lang="sr-Latn-RS" sz="16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 panose="020B0604020202020204"/>
              <a:buNone/>
            </a:pPr>
            <a:endParaRPr lang="sr-Latn-RS" sz="16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 panose="020B0604020202020204"/>
              <a:buNone/>
            </a:pPr>
            <a:endParaRPr sz="1600" dirty="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41" name="Google Shape;441;p38"/>
          <p:cNvSpPr txBox="1"/>
          <p:nvPr/>
        </p:nvSpPr>
        <p:spPr>
          <a:xfrm>
            <a:off x="2848150" y="4402888"/>
            <a:ext cx="3759600" cy="201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 panose="020B0604020202020204"/>
              <a:buNone/>
            </a:pPr>
            <a:r>
              <a:rPr lang="sr-Latn-RS" sz="1700" dirty="0"/>
              <a:t>Tadej Race</a:t>
            </a:r>
            <a:endParaRPr sz="17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 panose="020B0604020202020204"/>
              <a:buNone/>
            </a:pPr>
            <a:endParaRPr sz="17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 panose="020B0604020202020204"/>
              <a:buNone/>
            </a:pPr>
            <a:r>
              <a:rPr lang="sr-Latn-RS" sz="1700" dirty="0"/>
              <a:t>Mail: tadejrace1</a:t>
            </a:r>
            <a:r>
              <a:rPr lang="en-US" sz="1700" dirty="0"/>
              <a:t>@gmail.com</a:t>
            </a:r>
            <a:endParaRPr lang="sr-Latn-RS" sz="17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 panose="020B0604020202020204"/>
              <a:buNone/>
            </a:pPr>
            <a:endParaRPr sz="1700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 panose="020B0604020202020204"/>
              <a:buNone/>
            </a:pPr>
            <a:r>
              <a:rPr lang="sl-SI" sz="17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Instagram: @</a:t>
            </a:r>
            <a:r>
              <a:rPr lang="en-US" altLang="sl-SI" sz="1700" dirty="0" err="1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tadej</a:t>
            </a:r>
            <a:r>
              <a:rPr lang="sr-Latn-RS" altLang="sl-SI" sz="17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_r</a:t>
            </a:r>
            <a:endParaRPr sz="17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 panose="020B0604020202020204"/>
              <a:buNone/>
            </a:pPr>
            <a:endParaRPr sz="17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</a:pPr>
            <a:r>
              <a:rPr lang="sr-Latn-RS" sz="1700" dirty="0" err="1">
                <a:sym typeface="Arial" panose="020B0604020202020204"/>
              </a:rPr>
              <a:t>Number</a:t>
            </a:r>
            <a:r>
              <a:rPr lang="sr-Latn-RS" sz="1700" dirty="0">
                <a:sym typeface="Arial" panose="020B0604020202020204"/>
              </a:rPr>
              <a:t>: 069 773 414</a:t>
            </a:r>
            <a:endParaRPr lang="sr-Latn-RS" sz="17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</a:pPr>
            <a:endParaRPr sz="1600" dirty="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42" name="Google Shape;442;p38"/>
          <p:cNvSpPr txBox="1"/>
          <p:nvPr/>
        </p:nvSpPr>
        <p:spPr>
          <a:xfrm>
            <a:off x="2788672" y="1237763"/>
            <a:ext cx="3819300" cy="21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 panose="020B0604020202020204"/>
              <a:buNone/>
            </a:pPr>
            <a:endParaRPr sz="17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 panose="020B0604020202020204"/>
              <a:buNone/>
            </a:pPr>
            <a:r>
              <a:rPr lang="en-US" altLang="sr-Latn-RS" sz="17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Anja </a:t>
            </a:r>
            <a:r>
              <a:rPr lang="en-US" altLang="sr-Latn-RS" sz="1700" dirty="0" err="1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Mitrovi</a:t>
            </a:r>
            <a:r>
              <a:rPr lang="sr-Latn-RS" altLang="sr-Latn-RS" sz="17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ć</a:t>
            </a:r>
            <a:endParaRPr lang="sr-Latn-RS" altLang="sl-SI" sz="1700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 panose="020B0604020202020204"/>
              <a:buNone/>
            </a:pPr>
            <a:endParaRPr lang="sr-Latn-RS" altLang="sl-SI" sz="1700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>
              <a:buSzPts val="1700"/>
            </a:pPr>
            <a:r>
              <a:rPr lang="sr-Latn-RS" sz="17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Mail:</a:t>
            </a:r>
            <a:r>
              <a:rPr lang="en-US" sz="17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sr-Latn-RS" sz="1700" dirty="0"/>
              <a:t>anja.mitrovic26@gmail.com</a:t>
            </a:r>
            <a:endParaRPr lang="sr-Latn-RS" sz="1700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 panose="020B0604020202020204"/>
              <a:buNone/>
            </a:pPr>
            <a:endParaRPr sz="1700" dirty="0"/>
          </a:p>
          <a:p>
            <a:pPr>
              <a:buSzPts val="1700"/>
            </a:pPr>
            <a:r>
              <a:rPr lang="sl-SI" sz="17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Instagram: </a:t>
            </a:r>
            <a:r>
              <a:rPr lang="sr-Latn-RS" sz="1800" dirty="0"/>
              <a:t>@anyamitrovic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 panose="020B0604020202020204"/>
              <a:buNone/>
            </a:pPr>
            <a:endParaRPr sz="1700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>
              <a:buSzPts val="1700"/>
            </a:pPr>
            <a:r>
              <a:rPr lang="sr-Latn-RS" sz="1700" dirty="0" err="1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Number</a:t>
            </a:r>
            <a:r>
              <a:rPr lang="sr-Latn-RS" sz="17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:</a:t>
            </a:r>
            <a:r>
              <a:rPr lang="en-US" sz="170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sr-Latn-RS" sz="1700" dirty="0"/>
              <a:t>069 806 608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 panose="020B0604020202020204"/>
              <a:buNone/>
            </a:pPr>
            <a:endParaRPr lang="sr-Latn-RS" sz="1700" dirty="0"/>
          </a:p>
        </p:txBody>
      </p:sp>
      <p:sp>
        <p:nvSpPr>
          <p:cNvPr id="444" name="Google Shape;444;p38"/>
          <p:cNvSpPr txBox="1"/>
          <p:nvPr/>
        </p:nvSpPr>
        <p:spPr>
          <a:xfrm>
            <a:off x="938041" y="167649"/>
            <a:ext cx="618710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 sz="3600" b="1">
                <a:solidFill>
                  <a:srgbClr val="E03127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Student tutors</a:t>
            </a:r>
            <a:endParaRPr sz="3600" b="1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6" name="Picture 5" descr="IMG_29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285" y="4043680"/>
            <a:ext cx="2106930" cy="263017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C8C2DEC-8351-225D-EAE0-167741FD09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3997" y="4043680"/>
            <a:ext cx="2537067" cy="263017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85C6F7F-4AA2-917B-A7E4-88603F8A6A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8041" y="972973"/>
            <a:ext cx="1793476" cy="291171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E64F196-04D3-76E7-05AE-E3077FD4E0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7014" y="1230237"/>
            <a:ext cx="2209086" cy="2198763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39"/>
          <p:cNvSpPr txBox="1">
            <a:spLocks noGrp="1"/>
          </p:cNvSpPr>
          <p:nvPr>
            <p:ph type="body" idx="1"/>
          </p:nvPr>
        </p:nvSpPr>
        <p:spPr>
          <a:xfrm>
            <a:off x="836680" y="2405067"/>
            <a:ext cx="6002110" cy="3729034"/>
          </a:xfrm>
          <a:prstGeom prst="rect">
            <a:avLst/>
          </a:prstGeom>
        </p:spPr>
        <p:txBody>
          <a:bodyPr spcFirstLastPara="1" lIns="68550" tIns="34275" rIns="68550" bIns="34275" anchor="t" anchorCtr="0">
            <a:normAutofit/>
          </a:bodyPr>
          <a:lstStyle/>
          <a:p>
            <a:pPr marL="0" lvl="0" indent="0" rtl="0">
              <a:spcBef>
                <a:spcPts val="560"/>
              </a:spcBef>
              <a:spcAft>
                <a:spcPts val="0"/>
              </a:spcAft>
              <a:buClr>
                <a:srgbClr val="E03127"/>
              </a:buClr>
              <a:buSzPts val="2400"/>
              <a:buNone/>
            </a:pPr>
            <a:r>
              <a:rPr lang="en-US" sz="2000" b="1" dirty="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WhatsApp group with your tutors:</a:t>
            </a:r>
          </a:p>
          <a:p>
            <a:pPr marL="0" lvl="0" indent="0">
              <a:spcBef>
                <a:spcPts val="560"/>
              </a:spcBef>
              <a:buSzPts val="2400"/>
              <a:buNone/>
            </a:pPr>
            <a:r>
              <a:rPr lang="sr-Latn-RS" sz="2400" dirty="0">
                <a:hlinkClick r:id="rId3"/>
              </a:rPr>
              <a:t>https://chat.whatsapp.com/KSzd105bShzIHiKOISexKB?s=cl&amp;p=i&amp;mlu=0&amp;ilr=4</a:t>
            </a:r>
            <a:endParaRPr lang="en-US" sz="2400" b="1" dirty="0"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8064E4B-E991-0BAD-E188-E04877F002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9194" y="0"/>
            <a:ext cx="4669757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številke diapozitiva 2">
            <a:extLst>
              <a:ext uri="{FF2B5EF4-FFF2-40B4-BE49-F238E27FC236}">
                <a16:creationId xmlns:a16="http://schemas.microsoft.com/office/drawing/2014/main" id="{129A8C74-4BDF-D7B9-AD39-D7CC77CB5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6EA49-1D49-4C98-B784-A96DA3E6E2D2}" type="slidenum">
              <a:rPr lang="sl-SI" smtClean="0"/>
              <a:pPr/>
              <a:t>22</a:t>
            </a:fld>
            <a:endParaRPr lang="sl-SI" dirty="0"/>
          </a:p>
        </p:txBody>
      </p:sp>
      <p:sp>
        <p:nvSpPr>
          <p:cNvPr id="5" name="Naslov 4">
            <a:extLst>
              <a:ext uri="{FF2B5EF4-FFF2-40B4-BE49-F238E27FC236}">
                <a16:creationId xmlns:a16="http://schemas.microsoft.com/office/drawing/2014/main" id="{734E7AB4-02C9-414D-D4D6-F49EC76E8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Thank you for your attention!</a:t>
            </a:r>
          </a:p>
        </p:txBody>
      </p:sp>
      <p:pic>
        <p:nvPicPr>
          <p:cNvPr id="4" name="Picture 4" descr="Linkedin">
            <a:extLst>
              <a:ext uri="{FF2B5EF4-FFF2-40B4-BE49-F238E27FC236}">
                <a16:creationId xmlns:a16="http://schemas.microsoft.com/office/drawing/2014/main" id="{582914BC-BB7D-BB3C-522E-E2BB38FA0B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0071" y="5186054"/>
            <a:ext cx="665764" cy="665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Instagram">
            <a:extLst>
              <a:ext uri="{FF2B5EF4-FFF2-40B4-BE49-F238E27FC236}">
                <a16:creationId xmlns:a16="http://schemas.microsoft.com/office/drawing/2014/main" id="{A13D1C0E-EE97-1BA9-7275-3B9D80F798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r:link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8154" y="5145507"/>
            <a:ext cx="665764" cy="665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Youtube">
            <a:extLst>
              <a:ext uri="{FF2B5EF4-FFF2-40B4-BE49-F238E27FC236}">
                <a16:creationId xmlns:a16="http://schemas.microsoft.com/office/drawing/2014/main" id="{3DE9689C-58CC-EEF2-38E4-311F79D484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r:link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1030" y="5186054"/>
            <a:ext cx="665764" cy="665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17">
            <a:extLst>
              <a:ext uri="{FF2B5EF4-FFF2-40B4-BE49-F238E27FC236}">
                <a16:creationId xmlns:a16="http://schemas.microsoft.com/office/drawing/2014/main" id="{ADCB93DA-9EC1-49F6-4071-828AEFF0F4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9596" y="302308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9" name="Rectangle 19">
            <a:extLst>
              <a:ext uri="{FF2B5EF4-FFF2-40B4-BE49-F238E27FC236}">
                <a16:creationId xmlns:a16="http://schemas.microsoft.com/office/drawing/2014/main" id="{36EAF151-1B09-DEFC-FE70-63DA502F2D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9595" y="4048493"/>
            <a:ext cx="223138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l-SI" altLang="en-US" sz="110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sl-SI" altLang="en-US">
              <a:latin typeface="Arial" panose="020B0604020202020204" pitchFamily="34" charset="0"/>
            </a:endParaRPr>
          </a:p>
        </p:txBody>
      </p:sp>
      <p:sp>
        <p:nvSpPr>
          <p:cNvPr id="10" name="Rectangle 20">
            <a:extLst>
              <a:ext uri="{FF2B5EF4-FFF2-40B4-BE49-F238E27FC236}">
                <a16:creationId xmlns:a16="http://schemas.microsoft.com/office/drawing/2014/main" id="{9A979EEE-F989-85CD-64D6-016992766D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9595" y="4419968"/>
            <a:ext cx="223138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l-SI" altLang="en-US" sz="110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sl-SI" altLang="en-US">
              <a:latin typeface="Arial" panose="020B0604020202020204" pitchFamily="34" charset="0"/>
            </a:endParaRP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E4155EA3-5041-E4BD-6638-45101AD54F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9595" y="4791443"/>
            <a:ext cx="223138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l-SI" altLang="en-US" sz="110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sl-SI" altLang="en-US">
              <a:latin typeface="Arial" panose="020B0604020202020204" pitchFamily="34" charset="0"/>
            </a:endParaRPr>
          </a:p>
        </p:txBody>
      </p:sp>
      <p:sp>
        <p:nvSpPr>
          <p:cNvPr id="12" name="Rectangle 22">
            <a:extLst>
              <a:ext uri="{FF2B5EF4-FFF2-40B4-BE49-F238E27FC236}">
                <a16:creationId xmlns:a16="http://schemas.microsoft.com/office/drawing/2014/main" id="{23412843-C4A9-5310-2E58-2323B29FF3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9596" y="510905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26" name="Picture 2" descr="X Logo - Free Vectors &amp; PSDs to Download">
            <a:extLst>
              <a:ext uri="{FF2B5EF4-FFF2-40B4-BE49-F238E27FC236}">
                <a16:creationId xmlns:a16="http://schemas.microsoft.com/office/drawing/2014/main" id="{B8E593C5-1DEF-3BF9-DE39-74DA5FDED2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1389" y="5186054"/>
            <a:ext cx="681747" cy="641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F12BAB89-FABC-ED29-FB6E-98DA3344EA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1989" y="5186692"/>
            <a:ext cx="665764" cy="665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9834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slov 6">
            <a:extLst>
              <a:ext uri="{FF2B5EF4-FFF2-40B4-BE49-F238E27FC236}">
                <a16:creationId xmlns:a16="http://schemas.microsoft.com/office/drawing/2014/main" id="{EA74D554-92BB-D5DA-EE0A-2E41DE815D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98725" y="718032"/>
            <a:ext cx="8850090" cy="3105823"/>
          </a:xfrm>
        </p:spPr>
        <p:txBody>
          <a:bodyPr/>
          <a:lstStyle/>
          <a:p>
            <a:r>
              <a:rPr lang="sl-SI" dirty="0"/>
              <a:t>Specific Information for Exchange Students</a:t>
            </a:r>
          </a:p>
        </p:txBody>
      </p:sp>
      <p:sp>
        <p:nvSpPr>
          <p:cNvPr id="9" name="Podnaslov 8">
            <a:extLst>
              <a:ext uri="{FF2B5EF4-FFF2-40B4-BE49-F238E27FC236}">
                <a16:creationId xmlns:a16="http://schemas.microsoft.com/office/drawing/2014/main" id="{38324B27-889A-9714-5A8A-9AB88ED780D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11" name="Označba mesta vsebine 10">
            <a:extLst>
              <a:ext uri="{FF2B5EF4-FFF2-40B4-BE49-F238E27FC236}">
                <a16:creationId xmlns:a16="http://schemas.microsoft.com/office/drawing/2014/main" id="{AB23C283-05BC-BB23-6970-2435DB8D9040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13" name="Označba mesta vsebine 12">
            <a:extLst>
              <a:ext uri="{FF2B5EF4-FFF2-40B4-BE49-F238E27FC236}">
                <a16:creationId xmlns:a16="http://schemas.microsoft.com/office/drawing/2014/main" id="{68A3AEBA-0871-5CB8-F63D-E3AAF1317C1B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2846550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69618D-8F09-3A75-EEA1-5C8EC02D0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Naslov 19">
            <a:extLst>
              <a:ext uri="{FF2B5EF4-FFF2-40B4-BE49-F238E27FC236}">
                <a16:creationId xmlns:a16="http://schemas.microsoft.com/office/drawing/2014/main" id="{C28683AF-93CF-EBAA-9A86-085F049E5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093" y="383818"/>
            <a:ext cx="7292894" cy="948893"/>
          </a:xfrm>
        </p:spPr>
        <p:txBody>
          <a:bodyPr>
            <a:normAutofit/>
          </a:bodyPr>
          <a:lstStyle/>
          <a:p>
            <a:pPr algn="l"/>
            <a:r>
              <a:rPr lang="en-GB" dirty="0"/>
              <a:t>         Attendance Confirmation </a:t>
            </a:r>
            <a:endParaRPr lang="sl-SI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23BB3CD-266C-9716-F0B6-6DC6C2B667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542" y="1612492"/>
            <a:ext cx="4876800" cy="428440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0C8326B-4C8F-2BDF-3964-CC1594164E7D}"/>
              </a:ext>
            </a:extLst>
          </p:cNvPr>
          <p:cNvSpPr/>
          <p:nvPr/>
        </p:nvSpPr>
        <p:spPr>
          <a:xfrm>
            <a:off x="7053622" y="3293030"/>
            <a:ext cx="4548443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Scan the QR Code</a:t>
            </a:r>
          </a:p>
          <a:p>
            <a:pPr algn="ctr"/>
            <a:r>
              <a:rPr lang="sl-SI" sz="2400" b="1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–</a:t>
            </a:r>
            <a:endParaRPr lang="en-GB" sz="2400" b="1" dirty="0">
              <a:ln w="0"/>
              <a:solidFill>
                <a:schemeClr val="accent6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en-US" sz="2400" b="1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First name</a:t>
            </a:r>
          </a:p>
          <a:p>
            <a:pPr algn="ctr"/>
            <a:r>
              <a:rPr lang="en-US" sz="2400" b="1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Last name</a:t>
            </a:r>
          </a:p>
          <a:p>
            <a:pPr algn="ctr"/>
            <a:r>
              <a:rPr lang="en-US" sz="2400" b="1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Email address </a:t>
            </a:r>
          </a:p>
          <a:p>
            <a:pPr algn="ctr"/>
            <a:endParaRPr lang="en-US" sz="2400" b="1" cap="none" spc="0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26617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številke diapozitiva 2">
            <a:extLst>
              <a:ext uri="{FF2B5EF4-FFF2-40B4-BE49-F238E27FC236}">
                <a16:creationId xmlns:a16="http://schemas.microsoft.com/office/drawing/2014/main" id="{426A9D42-99DB-BFF3-DF57-39EAD74CA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6EA49-1D49-4C98-B784-A96DA3E6E2D2}" type="slidenum">
              <a:rPr lang="sl-SI" smtClean="0"/>
              <a:pPr/>
              <a:t>25</a:t>
            </a:fld>
            <a:endParaRPr lang="sl-SI" dirty="0"/>
          </a:p>
        </p:txBody>
      </p:sp>
      <p:sp>
        <p:nvSpPr>
          <p:cNvPr id="5" name="Naslov 4">
            <a:extLst>
              <a:ext uri="{FF2B5EF4-FFF2-40B4-BE49-F238E27FC236}">
                <a16:creationId xmlns:a16="http://schemas.microsoft.com/office/drawing/2014/main" id="{AEDC27A2-BD3E-05A7-A868-FCA8C9E84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42" y="611671"/>
            <a:ext cx="8806542" cy="652130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E03127"/>
                </a:solidFill>
              </a:rPr>
              <a:t>Outline</a:t>
            </a:r>
            <a:endParaRPr lang="sl-SI" sz="3600" dirty="0">
              <a:solidFill>
                <a:srgbClr val="E03127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0F36EE-CB12-132F-FB6A-53943874F349}"/>
              </a:ext>
            </a:extLst>
          </p:cNvPr>
          <p:cNvSpPr txBox="1"/>
          <p:nvPr/>
        </p:nvSpPr>
        <p:spPr>
          <a:xfrm>
            <a:off x="667191" y="2090172"/>
            <a:ext cx="10241813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sl-SI" sz="2800" i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Courses at the Faculty of Social Sciences / other faculties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l-SI" sz="2800" i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Timetable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l-SI" sz="2800" i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3 documents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l-SI" sz="2800" i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Drop Off Period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l-SI" sz="2800" i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Office hours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l-SI" sz="2800" i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  <a:r>
              <a:rPr lang="en-GB" sz="2800" i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&amp;A</a:t>
            </a:r>
            <a:endParaRPr lang="sl-SI" sz="2800" i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15685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številke diapozitiva 2">
            <a:extLst>
              <a:ext uri="{FF2B5EF4-FFF2-40B4-BE49-F238E27FC236}">
                <a16:creationId xmlns:a16="http://schemas.microsoft.com/office/drawing/2014/main" id="{426A9D42-99DB-BFF3-DF57-39EAD74CA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6EA49-1D49-4C98-B784-A96DA3E6E2D2}" type="slidenum">
              <a:rPr lang="sl-SI" smtClean="0"/>
              <a:pPr/>
              <a:t>26</a:t>
            </a:fld>
            <a:endParaRPr lang="sl-SI" dirty="0"/>
          </a:p>
        </p:txBody>
      </p:sp>
      <p:sp>
        <p:nvSpPr>
          <p:cNvPr id="5" name="Naslov 4">
            <a:extLst>
              <a:ext uri="{FF2B5EF4-FFF2-40B4-BE49-F238E27FC236}">
                <a16:creationId xmlns:a16="http://schemas.microsoft.com/office/drawing/2014/main" id="{AEDC27A2-BD3E-05A7-A868-FCA8C9E84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41" y="611671"/>
            <a:ext cx="10009793" cy="652130"/>
          </a:xfrm>
        </p:spPr>
        <p:txBody>
          <a:bodyPr>
            <a:normAutofit fontScale="90000"/>
          </a:bodyPr>
          <a:lstStyle/>
          <a:p>
            <a:r>
              <a:rPr lang="en-US" sz="4000" dirty="0">
                <a:solidFill>
                  <a:srgbClr val="E03127"/>
                </a:solidFill>
              </a:rPr>
              <a:t>Courses of the Faculty of Social Sciences</a:t>
            </a:r>
            <a:endParaRPr lang="sl-SI" dirty="0">
              <a:solidFill>
                <a:srgbClr val="E03127"/>
              </a:solidFill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ED25B57-6052-474F-AAD7-B1781CE3351E}"/>
              </a:ext>
            </a:extLst>
          </p:cNvPr>
          <p:cNvSpPr txBox="1">
            <a:spLocks/>
          </p:cNvSpPr>
          <p:nvPr/>
        </p:nvSpPr>
        <p:spPr>
          <a:xfrm>
            <a:off x="457199" y="1600200"/>
            <a:ext cx="9590568" cy="45259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5859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5859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5859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5859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5859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l-SI" dirty="0"/>
              <a:t>Social, Cultural, Political and Communication Sciences</a:t>
            </a:r>
          </a:p>
          <a:p>
            <a:r>
              <a:rPr lang="sl-SI" dirty="0">
                <a:hlinkClick r:id="rId2"/>
              </a:rPr>
              <a:t>Courses</a:t>
            </a:r>
            <a:endParaRPr lang="sl-SI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40E8087-4409-414A-4132-F18DE4835B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1543" y="2107707"/>
            <a:ext cx="7828895" cy="4541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4100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51EA9-24EC-2F2F-6162-593B78CA39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02088-D9D6-5E21-8C7C-631BCC94E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835" y="1263802"/>
            <a:ext cx="10562149" cy="5385476"/>
          </a:xfrm>
        </p:spPr>
        <p:txBody>
          <a:bodyPr>
            <a:normAutofit/>
          </a:bodyPr>
          <a:lstStyle/>
          <a:p>
            <a:r>
              <a:rPr lang="en-US" sz="2400" dirty="0">
                <a:ea typeface="+mn-ea"/>
              </a:rPr>
              <a:t>English for specific purposes</a:t>
            </a:r>
            <a:r>
              <a:rPr lang="en-US" sz="2400" b="0" dirty="0">
                <a:ea typeface="+mn-ea"/>
              </a:rPr>
              <a:t>/Introduction to the language for specific </a:t>
            </a:r>
            <a:r>
              <a:rPr lang="sl-SI" sz="2400" b="0" dirty="0">
                <a:ea typeface="+mn-ea"/>
              </a:rPr>
              <a:t>	</a:t>
            </a:r>
            <a:r>
              <a:rPr lang="en-US" sz="2400" b="0" dirty="0">
                <a:ea typeface="+mn-ea"/>
              </a:rPr>
              <a:t>purposes – English</a:t>
            </a:r>
            <a:br>
              <a:rPr lang="en-US" sz="2400" b="0" dirty="0">
                <a:ea typeface="+mn-ea"/>
              </a:rPr>
            </a:br>
            <a:r>
              <a:rPr lang="en-US" sz="2400" dirty="0">
                <a:ea typeface="+mn-ea"/>
              </a:rPr>
              <a:t>Italian for specific purposes I and II</a:t>
            </a:r>
            <a:r>
              <a:rPr lang="en-US" sz="2400" b="0" dirty="0">
                <a:ea typeface="+mn-ea"/>
              </a:rPr>
              <a:t>/Introduction to the language for </a:t>
            </a:r>
            <a:r>
              <a:rPr lang="sl-SI" sz="2400" b="0" dirty="0">
                <a:ea typeface="+mn-ea"/>
              </a:rPr>
              <a:t>	</a:t>
            </a:r>
            <a:r>
              <a:rPr lang="en-US" sz="2400" b="0" dirty="0">
                <a:ea typeface="+mn-ea"/>
              </a:rPr>
              <a:t>specific purposes - Italian</a:t>
            </a:r>
            <a:br>
              <a:rPr lang="en-US" sz="2400" b="0" dirty="0">
                <a:ea typeface="+mn-ea"/>
              </a:rPr>
            </a:br>
            <a:r>
              <a:rPr lang="en-US" sz="2400" dirty="0">
                <a:ea typeface="+mn-ea"/>
              </a:rPr>
              <a:t>French for specific purposes I and II</a:t>
            </a:r>
            <a:r>
              <a:rPr lang="en-US" sz="2400" b="0" dirty="0">
                <a:ea typeface="+mn-ea"/>
              </a:rPr>
              <a:t>/Introduction to the language for </a:t>
            </a:r>
            <a:r>
              <a:rPr lang="sl-SI" sz="2400" b="0" dirty="0">
                <a:ea typeface="+mn-ea"/>
              </a:rPr>
              <a:t>	</a:t>
            </a:r>
            <a:r>
              <a:rPr lang="en-US" sz="2400" b="0" dirty="0">
                <a:ea typeface="+mn-ea"/>
              </a:rPr>
              <a:t>specific purposes - French</a:t>
            </a:r>
            <a:br>
              <a:rPr lang="en-US" sz="2400" b="0" dirty="0">
                <a:ea typeface="+mn-ea"/>
              </a:rPr>
            </a:br>
            <a:r>
              <a:rPr lang="en-US" sz="2400" dirty="0">
                <a:ea typeface="+mn-ea"/>
              </a:rPr>
              <a:t>German for specific purposes I and II</a:t>
            </a:r>
            <a:r>
              <a:rPr lang="en-US" sz="2400" b="0" dirty="0">
                <a:ea typeface="+mn-ea"/>
              </a:rPr>
              <a:t>/Introduction to the language for </a:t>
            </a:r>
            <a:r>
              <a:rPr lang="sl-SI" sz="2400" b="0" dirty="0">
                <a:ea typeface="+mn-ea"/>
              </a:rPr>
              <a:t>	</a:t>
            </a:r>
            <a:r>
              <a:rPr lang="en-US" sz="2400" b="0" dirty="0">
                <a:ea typeface="+mn-ea"/>
              </a:rPr>
              <a:t>specific purposes - German</a:t>
            </a:r>
            <a:br>
              <a:rPr lang="en-US" sz="2400" b="0" dirty="0">
                <a:ea typeface="+mn-ea"/>
              </a:rPr>
            </a:br>
            <a:r>
              <a:rPr lang="en-US" sz="2400" dirty="0">
                <a:ea typeface="+mn-ea"/>
              </a:rPr>
              <a:t>Spanish for specific purposes I and II</a:t>
            </a:r>
            <a:r>
              <a:rPr lang="en-US" sz="2400" b="0" dirty="0">
                <a:ea typeface="+mn-ea"/>
              </a:rPr>
              <a:t>/ Introduction to the language for </a:t>
            </a:r>
            <a:r>
              <a:rPr lang="sl-SI" sz="2400" b="0" dirty="0">
                <a:ea typeface="+mn-ea"/>
              </a:rPr>
              <a:t>	</a:t>
            </a:r>
            <a:r>
              <a:rPr lang="en-US" sz="2400" b="0" dirty="0">
                <a:ea typeface="+mn-ea"/>
              </a:rPr>
              <a:t>specific purposes – Spanish</a:t>
            </a:r>
            <a:br>
              <a:rPr lang="en-US" sz="2800" b="0" dirty="0">
                <a:ea typeface="+mn-ea"/>
              </a:rPr>
            </a:br>
            <a:br>
              <a:rPr lang="en-US" sz="2800" b="0" dirty="0">
                <a:ea typeface="+mn-ea"/>
              </a:rPr>
            </a:br>
            <a:r>
              <a:rPr lang="en-US" sz="2800" dirty="0">
                <a:solidFill>
                  <a:srgbClr val="E03127"/>
                </a:solidFill>
                <a:ea typeface="+mn-ea"/>
              </a:rPr>
              <a:t>REGISTRATION:</a:t>
            </a:r>
            <a:br>
              <a:rPr lang="en-US" sz="2800" b="0" dirty="0">
                <a:ea typeface="+mn-ea"/>
              </a:rPr>
            </a:br>
            <a:r>
              <a:rPr lang="en-US" sz="2400" b="0" dirty="0">
                <a:ea typeface="+mn-ea"/>
              </a:rPr>
              <a:t>- write an email to </a:t>
            </a:r>
            <a:r>
              <a:rPr lang="sl-SI" sz="2400" b="0" dirty="0">
                <a:ea typeface="+mn-ea"/>
              </a:rPr>
              <a:t>d</a:t>
            </a:r>
            <a:r>
              <a:rPr lang="en-US" sz="2400" b="0" dirty="0">
                <a:ea typeface="+mn-ea"/>
              </a:rPr>
              <a:t>r. Nina Gorenc, Lector: </a:t>
            </a:r>
            <a:r>
              <a:rPr lang="en-US" sz="2400" b="0" dirty="0">
                <a:ea typeface="+mn-ea"/>
                <a:hlinkClick r:id="rId2"/>
              </a:rPr>
              <a:t>nina.gorenc@fdv.uni-lj.si</a:t>
            </a:r>
            <a:br>
              <a:rPr lang="en-US" sz="2400" b="0" dirty="0">
                <a:ea typeface="+mn-ea"/>
              </a:rPr>
            </a:br>
            <a:r>
              <a:rPr lang="en-US" sz="2400" b="0" dirty="0">
                <a:ea typeface="+mn-ea"/>
              </a:rPr>
              <a:t>- stating your level of knowledge and field of stud</a:t>
            </a:r>
            <a:r>
              <a:rPr lang="sl-SI" sz="2400" b="0" dirty="0">
                <a:ea typeface="+mn-ea"/>
              </a:rPr>
              <a:t>ies</a:t>
            </a:r>
            <a:endParaRPr lang="sl-SI" sz="24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F091062-5657-5EBD-58E4-96C5E48DF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6EA49-1D49-4C98-B784-A96DA3E6E2D2}" type="slidenum">
              <a:rPr lang="sl-SI" smtClean="0"/>
              <a:pPr/>
              <a:t>27</a:t>
            </a:fld>
            <a:endParaRPr lang="sl-SI" dirty="0"/>
          </a:p>
        </p:txBody>
      </p:sp>
      <p:sp>
        <p:nvSpPr>
          <p:cNvPr id="4" name="Naslov 4">
            <a:extLst>
              <a:ext uri="{FF2B5EF4-FFF2-40B4-BE49-F238E27FC236}">
                <a16:creationId xmlns:a16="http://schemas.microsoft.com/office/drawing/2014/main" id="{161F004F-2D2E-5714-FB84-A981506E0411}"/>
              </a:ext>
            </a:extLst>
          </p:cNvPr>
          <p:cNvSpPr txBox="1">
            <a:spLocks/>
          </p:cNvSpPr>
          <p:nvPr/>
        </p:nvSpPr>
        <p:spPr>
          <a:xfrm>
            <a:off x="484541" y="611671"/>
            <a:ext cx="10562149" cy="6521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58595B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3600" dirty="0">
                <a:solidFill>
                  <a:srgbClr val="E03127"/>
                </a:solidFill>
              </a:rPr>
              <a:t>Language courses</a:t>
            </a:r>
            <a:endParaRPr lang="sl-SI" sz="3600" dirty="0">
              <a:solidFill>
                <a:srgbClr val="E031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97479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številke diapozitiva 2">
            <a:extLst>
              <a:ext uri="{FF2B5EF4-FFF2-40B4-BE49-F238E27FC236}">
                <a16:creationId xmlns:a16="http://schemas.microsoft.com/office/drawing/2014/main" id="{426A9D42-99DB-BFF3-DF57-39EAD74CA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6EA49-1D49-4C98-B784-A96DA3E6E2D2}" type="slidenum">
              <a:rPr lang="sl-SI" smtClean="0"/>
              <a:pPr/>
              <a:t>28</a:t>
            </a:fld>
            <a:endParaRPr lang="sl-SI" dirty="0"/>
          </a:p>
        </p:txBody>
      </p:sp>
      <p:sp>
        <p:nvSpPr>
          <p:cNvPr id="5" name="Naslov 4">
            <a:extLst>
              <a:ext uri="{FF2B5EF4-FFF2-40B4-BE49-F238E27FC236}">
                <a16:creationId xmlns:a16="http://schemas.microsoft.com/office/drawing/2014/main" id="{AEDC27A2-BD3E-05A7-A868-FCA8C9E84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41" y="611671"/>
            <a:ext cx="10009793" cy="652130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E03127"/>
                </a:solidFill>
              </a:rPr>
              <a:t>Courses at other faculties</a:t>
            </a:r>
            <a:endParaRPr lang="sl-SI" dirty="0">
              <a:solidFill>
                <a:srgbClr val="E03127"/>
              </a:solidFill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ED25B57-6052-474F-AAD7-B1781CE3351E}"/>
              </a:ext>
            </a:extLst>
          </p:cNvPr>
          <p:cNvSpPr txBox="1">
            <a:spLocks/>
          </p:cNvSpPr>
          <p:nvPr/>
        </p:nvSpPr>
        <p:spPr>
          <a:xfrm>
            <a:off x="457199" y="1600200"/>
            <a:ext cx="9590568" cy="45259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5859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5859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5859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5859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5859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E9A32CC-62BC-E0AF-A5BC-34388563C5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6859724"/>
              </p:ext>
            </p:extLst>
          </p:nvPr>
        </p:nvGraphicFramePr>
        <p:xfrm>
          <a:off x="845474" y="2260320"/>
          <a:ext cx="9590567" cy="1775308"/>
        </p:xfrm>
        <a:graphic>
          <a:graphicData uri="http://schemas.openxmlformats.org/drawingml/2006/table">
            <a:tbl>
              <a:tblPr firstRow="1" firstCol="1" bandRow="1">
                <a:tableStyleId>{D7AC3CCA-C797-4891-BE02-D94E43425B78}</a:tableStyleId>
              </a:tblPr>
              <a:tblGrid>
                <a:gridCol w="31964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970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970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38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Faculty of Arts</a:t>
                      </a:r>
                      <a:endParaRPr lang="sl-SI" sz="1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39" marR="628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l-SI" sz="16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Ms</a:t>
                      </a:r>
                      <a:r>
                        <a:rPr lang="sl-SI" sz="1600" b="1" kern="12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l-SI" sz="16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dr. Tjaša </a:t>
                      </a:r>
                      <a:r>
                        <a:rPr lang="sl-SI" sz="1600" b="1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Ribizel</a:t>
                      </a:r>
                      <a:r>
                        <a:rPr lang="sl-SI" sz="16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Popič</a:t>
                      </a:r>
                      <a:endParaRPr lang="en-GB" sz="16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2839" marR="628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l-SI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mobility@ff.uni-lj.si</a:t>
                      </a:r>
                      <a:endParaRPr lang="sl-SI" sz="16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39" marR="62839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38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Faculty of  Social Work</a:t>
                      </a:r>
                      <a:endParaRPr lang="sl-SI" sz="1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39" marR="628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l-SI" sz="1600" b="1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Mr</a:t>
                      </a:r>
                      <a:r>
                        <a:rPr lang="sl-SI" sz="16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Borut Petrović </a:t>
                      </a:r>
                      <a:r>
                        <a:rPr lang="sl-SI" sz="1600" b="1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Jesenovac</a:t>
                      </a:r>
                      <a:endParaRPr lang="sl-SI" sz="1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39" marR="628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l-SI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office@fsd.uni-lj.si</a:t>
                      </a:r>
                      <a:endParaRPr lang="sl-SI" sz="16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39" marR="62839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38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Faculty of </a:t>
                      </a:r>
                      <a:r>
                        <a:rPr lang="sl-SI" sz="16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Law</a:t>
                      </a:r>
                      <a:endParaRPr lang="sl-SI" sz="1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39" marR="628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l-SI" sz="16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Ms Lea Kremič</a:t>
                      </a:r>
                      <a:endParaRPr lang="sl-SI" sz="1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39" marR="628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l-SI" sz="16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lea.kremic@pf.uni-lj.si</a:t>
                      </a:r>
                      <a:endParaRPr lang="sl-SI" sz="1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39" marR="62839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38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Faculty of </a:t>
                      </a:r>
                      <a:r>
                        <a:rPr lang="sl-SI" sz="1600" b="1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Education</a:t>
                      </a:r>
                      <a:endParaRPr lang="sl-SI" sz="1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39" marR="628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l-SI" sz="16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Mr 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Rob</a:t>
                      </a:r>
                      <a:r>
                        <a:rPr lang="sl-SI" sz="16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ert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Gracar</a:t>
                      </a:r>
                      <a:endParaRPr lang="sl-SI" sz="1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39" marR="628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l-SI" sz="16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mednarodna@pef.uni-lj.si</a:t>
                      </a:r>
                      <a:endParaRPr lang="sl-SI" sz="1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39" marR="62839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13CFA4F8-49AE-42D0-13F5-7F85A23EAAD3}"/>
              </a:ext>
            </a:extLst>
          </p:cNvPr>
          <p:cNvSpPr txBox="1"/>
          <p:nvPr/>
        </p:nvSpPr>
        <p:spPr>
          <a:xfrm>
            <a:off x="624661" y="4465156"/>
            <a:ext cx="10422029" cy="19974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60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sl-SI" sz="20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sz="2000" dirty="0" err="1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aculties</a:t>
            </a:r>
            <a:r>
              <a:rPr lang="en-US" sz="20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the University of Ljubljana are very different entities:</a:t>
            </a:r>
          </a:p>
          <a:p>
            <a:pPr marL="800100" lvl="1" indent="-342900">
              <a:lnSpc>
                <a:spcPct val="160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sl-SI" sz="20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n-US" sz="2000" dirty="0" err="1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US" sz="20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will not see courses </a:t>
            </a:r>
            <a:r>
              <a:rPr lang="sl-SI" sz="20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registered at other faculties </a:t>
            </a:r>
            <a:r>
              <a:rPr lang="en-US" sz="20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the </a:t>
            </a:r>
            <a:r>
              <a:rPr lang="en-US" sz="2000" dirty="0" err="1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MyFDV</a:t>
            </a:r>
            <a:r>
              <a:rPr lang="sl-SI" sz="20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web office</a:t>
            </a:r>
            <a:r>
              <a:rPr lang="en-US" sz="20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endParaRPr lang="sl-SI" sz="2000" dirty="0">
              <a:solidFill>
                <a:srgbClr val="5859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160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sl-SI" sz="20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2000" dirty="0" err="1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ll</a:t>
            </a:r>
            <a:r>
              <a:rPr lang="en-US" sz="20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academic actions must be done by their </a:t>
            </a:r>
            <a:r>
              <a:rPr lang="sl-SI" sz="20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international office / </a:t>
            </a:r>
            <a:r>
              <a:rPr lang="en-US" sz="20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web office</a:t>
            </a:r>
            <a:r>
              <a:rPr lang="sl-SI" sz="20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endParaRPr lang="en-US" sz="2000" dirty="0">
              <a:solidFill>
                <a:srgbClr val="5859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160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sl-SI" sz="20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lang="en-US" sz="20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end of your mobility you will receive a separate Transcript of Records</a:t>
            </a:r>
            <a:r>
              <a:rPr lang="sl-SI" sz="20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0BEE7B0-440F-7AE1-7007-9FA5E3F0E53C}"/>
              </a:ext>
            </a:extLst>
          </p:cNvPr>
          <p:cNvSpPr txBox="1"/>
          <p:nvPr/>
        </p:nvSpPr>
        <p:spPr>
          <a:xfrm>
            <a:off x="753014" y="1545564"/>
            <a:ext cx="10009793" cy="5200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60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sl-SI" sz="20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Coordinators emails:</a:t>
            </a:r>
            <a:endParaRPr lang="sl-SI" sz="2000" dirty="0">
              <a:solidFill>
                <a:srgbClr val="5859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60717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67E8E2-1716-44BA-24E6-6615B49751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Naslov 19">
            <a:extLst>
              <a:ext uri="{FF2B5EF4-FFF2-40B4-BE49-F238E27FC236}">
                <a16:creationId xmlns:a16="http://schemas.microsoft.com/office/drawing/2014/main" id="{3E49940A-A4E9-6A6F-C5B1-5D579582B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093" y="383818"/>
            <a:ext cx="5784791" cy="948893"/>
          </a:xfrm>
        </p:spPr>
        <p:txBody>
          <a:bodyPr>
            <a:normAutofit/>
          </a:bodyPr>
          <a:lstStyle/>
          <a:p>
            <a:r>
              <a:rPr lang="sl-SI" dirty="0"/>
              <a:t>My FDV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F812917-EC1B-3EEA-37E7-D479712DC421}"/>
              </a:ext>
            </a:extLst>
          </p:cNvPr>
          <p:cNvSpPr/>
          <p:nvPr/>
        </p:nvSpPr>
        <p:spPr>
          <a:xfrm>
            <a:off x="8584706" y="2980947"/>
            <a:ext cx="3249227" cy="166199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l-SI" sz="2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„</a:t>
            </a:r>
            <a:r>
              <a:rPr lang="en-GB" sz="2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My FDV</a:t>
            </a:r>
            <a:r>
              <a:rPr lang="sl-SI" sz="2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“ </a:t>
            </a:r>
          </a:p>
          <a:p>
            <a:pPr algn="ctr"/>
            <a:r>
              <a:rPr lang="sl-SI" sz="2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– </a:t>
            </a:r>
          </a:p>
          <a:p>
            <a:pPr algn="ctr"/>
            <a:r>
              <a:rPr lang="sl-SI" sz="2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click „Timetable“</a:t>
            </a:r>
            <a:r>
              <a:rPr lang="sl-SI" sz="5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en-US" sz="5400" b="1" cap="none" spc="0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5DBEC10-1156-A35E-D380-1B576830B2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337" y="1225118"/>
            <a:ext cx="7866816" cy="5490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1264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Naslov 19">
            <a:extLst>
              <a:ext uri="{FF2B5EF4-FFF2-40B4-BE49-F238E27FC236}">
                <a16:creationId xmlns:a16="http://schemas.microsoft.com/office/drawing/2014/main" id="{6B82BA15-5396-E0FB-7A08-B47BEB239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093" y="383818"/>
            <a:ext cx="5784791" cy="948893"/>
          </a:xfrm>
        </p:spPr>
        <p:txBody>
          <a:bodyPr>
            <a:normAutofit/>
          </a:bodyPr>
          <a:lstStyle/>
          <a:p>
            <a:r>
              <a:rPr lang="sl-SI" dirty="0"/>
              <a:t>Timetable – Option 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2837403-43ED-7BFD-688E-C65C02963C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149417"/>
            <a:ext cx="10801350" cy="416730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6CD3A36-1CA8-BFFF-7D1E-F30387E79271}"/>
              </a:ext>
            </a:extLst>
          </p:cNvPr>
          <p:cNvSpPr/>
          <p:nvPr/>
        </p:nvSpPr>
        <p:spPr>
          <a:xfrm>
            <a:off x="697584" y="5473850"/>
            <a:ext cx="1071336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l-SI" sz="20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</a:t>
            </a:r>
            <a:r>
              <a:rPr lang="sl-SI" sz="2000" b="1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lick the pop-up menu under „Program</a:t>
            </a:r>
            <a:r>
              <a:rPr lang="sl-SI" sz="20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</a:t>
            </a:r>
            <a:r>
              <a:rPr lang="sl-SI" sz="2000" b="1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“ section – scroll down and click „Exchange/Izmenjave“ = all bachelor and master level courses for mobility </a:t>
            </a:r>
            <a:r>
              <a:rPr lang="sl-SI" sz="20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students </a:t>
            </a:r>
            <a:r>
              <a:rPr lang="sl-SI" sz="2000" b="1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will appear</a:t>
            </a:r>
            <a:endParaRPr lang="en-US" sz="2000" b="1" cap="none" spc="0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136165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EB9364-A4E1-3031-CD98-6700AC4571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Naslov 19">
            <a:extLst>
              <a:ext uri="{FF2B5EF4-FFF2-40B4-BE49-F238E27FC236}">
                <a16:creationId xmlns:a16="http://schemas.microsoft.com/office/drawing/2014/main" id="{76B1A61A-31D6-EF22-7F2C-8731A4F27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093" y="383818"/>
            <a:ext cx="5784791" cy="948893"/>
          </a:xfrm>
        </p:spPr>
        <p:txBody>
          <a:bodyPr>
            <a:normAutofit/>
          </a:bodyPr>
          <a:lstStyle/>
          <a:p>
            <a:r>
              <a:rPr lang="sl-SI" dirty="0"/>
              <a:t>Timetable – Option 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BDA6C71-FC87-272A-B970-E9C0AED311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94" y="1235216"/>
            <a:ext cx="11036754" cy="404379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1805394-7E3A-F276-FF55-2BD909BD5267}"/>
              </a:ext>
            </a:extLst>
          </p:cNvPr>
          <p:cNvSpPr/>
          <p:nvPr/>
        </p:nvSpPr>
        <p:spPr>
          <a:xfrm>
            <a:off x="782425" y="5396964"/>
            <a:ext cx="10172081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l-SI" sz="20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click the plus (+) under „Subjects“ section – a smaller window will open = type in a course‘s name = tick a course and click „Apply“</a:t>
            </a:r>
          </a:p>
          <a:p>
            <a:pPr algn="ctr"/>
            <a:r>
              <a:rPr lang="sl-SI" sz="2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</a:t>
            </a:r>
            <a:endParaRPr lang="en-US" sz="2400" b="1" cap="none" spc="0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1748387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89B727-B803-7EEA-8D93-FB6961C1BB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Naslov 19">
            <a:extLst>
              <a:ext uri="{FF2B5EF4-FFF2-40B4-BE49-F238E27FC236}">
                <a16:creationId xmlns:a16="http://schemas.microsoft.com/office/drawing/2014/main" id="{8B3AFA87-74EA-FAF2-6691-844A32A21A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093" y="383818"/>
            <a:ext cx="5784791" cy="948893"/>
          </a:xfrm>
        </p:spPr>
        <p:txBody>
          <a:bodyPr>
            <a:normAutofit/>
          </a:bodyPr>
          <a:lstStyle/>
          <a:p>
            <a:r>
              <a:rPr lang="sl-SI" dirty="0"/>
              <a:t>Timetable – Option 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FA44C0-DC8B-915B-66ED-30F26A4922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4" y="1260386"/>
            <a:ext cx="11413533" cy="407518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3846108-21A4-9192-3AD8-532930FF81D7}"/>
              </a:ext>
            </a:extLst>
          </p:cNvPr>
          <p:cNvSpPr/>
          <p:nvPr/>
        </p:nvSpPr>
        <p:spPr>
          <a:xfrm>
            <a:off x="497495" y="5533409"/>
            <a:ext cx="1119701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l-SI" sz="2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under „Student ID“ section – type in your enrollment number </a:t>
            </a:r>
          </a:p>
          <a:p>
            <a:pPr algn="ctr"/>
            <a:r>
              <a:rPr lang="sl-SI" sz="2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(e.g. 70091234) + press enter = only courses you have registered for will appear </a:t>
            </a:r>
          </a:p>
          <a:p>
            <a:pPr algn="ctr"/>
            <a:endParaRPr lang="sl-SI" sz="2400" b="1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sl-SI" sz="2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</a:t>
            </a:r>
            <a:endParaRPr lang="en-US" sz="2400" b="1" cap="none" spc="0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923679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AC7BE9-9E4F-6268-D1EB-C6220CE4AA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Naslov 19">
            <a:extLst>
              <a:ext uri="{FF2B5EF4-FFF2-40B4-BE49-F238E27FC236}">
                <a16:creationId xmlns:a16="http://schemas.microsoft.com/office/drawing/2014/main" id="{41470DBD-F13A-C4E2-0B50-1CD78FABA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093" y="383818"/>
            <a:ext cx="5784791" cy="948893"/>
          </a:xfrm>
        </p:spPr>
        <p:txBody>
          <a:bodyPr>
            <a:normAutofit/>
          </a:bodyPr>
          <a:lstStyle/>
          <a:p>
            <a:r>
              <a:rPr lang="sl-SI" dirty="0"/>
              <a:t>Timetable – Report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EE4803-A203-BD45-C28E-26D94B86AB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274" y="1041777"/>
            <a:ext cx="11372851" cy="407697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A8E0C0C-8919-C74E-3413-035760003885}"/>
              </a:ext>
            </a:extLst>
          </p:cNvPr>
          <p:cNvSpPr/>
          <p:nvPr/>
        </p:nvSpPr>
        <p:spPr>
          <a:xfrm>
            <a:off x="295274" y="5439266"/>
            <a:ext cx="1119701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2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click the “three lines” in the right-hand side corner – in the pop-up menu click “Reports” = weekly plan for every course you are registered for </a:t>
            </a:r>
            <a:endParaRPr lang="sl-SI" sz="2400" b="1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sl-SI" sz="2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</a:t>
            </a:r>
            <a:endParaRPr lang="en-US" sz="2400" b="1" cap="none" spc="0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53502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številke diapozitiva 2">
            <a:extLst>
              <a:ext uri="{FF2B5EF4-FFF2-40B4-BE49-F238E27FC236}">
                <a16:creationId xmlns:a16="http://schemas.microsoft.com/office/drawing/2014/main" id="{426A9D42-99DB-BFF3-DF57-39EAD74CA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6EA49-1D49-4C98-B784-A96DA3E6E2D2}" type="slidenum">
              <a:rPr lang="sl-SI" smtClean="0"/>
              <a:pPr/>
              <a:t>34</a:t>
            </a:fld>
            <a:endParaRPr lang="sl-SI" dirty="0"/>
          </a:p>
        </p:txBody>
      </p:sp>
      <p:sp>
        <p:nvSpPr>
          <p:cNvPr id="5" name="Naslov 4">
            <a:extLst>
              <a:ext uri="{FF2B5EF4-FFF2-40B4-BE49-F238E27FC236}">
                <a16:creationId xmlns:a16="http://schemas.microsoft.com/office/drawing/2014/main" id="{AEDC27A2-BD3E-05A7-A868-FCA8C9E84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41" y="611671"/>
            <a:ext cx="10562149" cy="652130"/>
          </a:xfrm>
        </p:spPr>
        <p:txBody>
          <a:bodyPr>
            <a:normAutofit/>
          </a:bodyPr>
          <a:lstStyle/>
          <a:p>
            <a:r>
              <a:rPr lang="sl-SI" dirty="0">
                <a:solidFill>
                  <a:srgbClr val="E03127"/>
                </a:solidFill>
              </a:rPr>
              <a:t>The 3 documents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ED25B57-6052-474F-AAD7-B1781CE3351E}"/>
              </a:ext>
            </a:extLst>
          </p:cNvPr>
          <p:cNvSpPr txBox="1">
            <a:spLocks/>
          </p:cNvSpPr>
          <p:nvPr/>
        </p:nvSpPr>
        <p:spPr>
          <a:xfrm>
            <a:off x="457198" y="1600200"/>
            <a:ext cx="11247121" cy="45259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5859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5859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5859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5859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5859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18FCE2D-3953-DEB3-E589-BFEEB6A9A526}"/>
              </a:ext>
            </a:extLst>
          </p:cNvPr>
          <p:cNvSpPr txBox="1"/>
          <p:nvPr/>
        </p:nvSpPr>
        <p:spPr>
          <a:xfrm>
            <a:off x="671032" y="1600200"/>
            <a:ext cx="11063770" cy="34862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buClr>
                <a:srgbClr val="C00000"/>
              </a:buClr>
            </a:pPr>
            <a:r>
              <a:rPr lang="sl-SI" sz="2400" b="1" dirty="0">
                <a:latin typeface="Arial" panose="020B0604020202020204" pitchFamily="34" charset="0"/>
                <a:cs typeface="Arial" panose="020B0604020202020204" pitchFamily="34" charset="0"/>
              </a:rPr>
              <a:t>THERE ARE ONLY THREE DOCUMENTS THAT NEED TO BE PROCESSED BEFORE / DURING / AT THE END OF YOUR MOBILITY </a:t>
            </a:r>
          </a:p>
          <a:p>
            <a:pPr>
              <a:lnSpc>
                <a:spcPct val="125000"/>
              </a:lnSpc>
              <a:buClr>
                <a:srgbClr val="C00000"/>
              </a:buClr>
            </a:pPr>
            <a:endParaRPr lang="sl-SI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sl-SI" sz="2400" b="1" i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Online Learning Agreement (OLA) / Learning Agreement (LA)</a:t>
            </a:r>
          </a:p>
          <a:p>
            <a:pPr marL="342900" indent="-342900">
              <a:lnSpc>
                <a:spcPct val="150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sl-SI" sz="2400" b="1" i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Confirmation of Stay</a:t>
            </a:r>
          </a:p>
          <a:p>
            <a:pPr marL="342900" indent="-342900">
              <a:lnSpc>
                <a:spcPct val="150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sl-SI" sz="2400" b="1" i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Transcript of Records</a:t>
            </a:r>
            <a:endParaRPr lang="en-US" sz="2400" b="1" i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5000"/>
              </a:lnSpc>
              <a:buClr>
                <a:srgbClr val="C00000"/>
              </a:buClr>
            </a:pPr>
            <a:endParaRPr lang="en-US" sz="2000" dirty="0">
              <a:solidFill>
                <a:srgbClr val="5859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841708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4843E2-FEF4-067C-85EB-C089E65DEA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številke diapozitiva 2">
            <a:extLst>
              <a:ext uri="{FF2B5EF4-FFF2-40B4-BE49-F238E27FC236}">
                <a16:creationId xmlns:a16="http://schemas.microsoft.com/office/drawing/2014/main" id="{E25C3CA8-97CE-3757-C556-93F4DF184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6EA49-1D49-4C98-B784-A96DA3E6E2D2}" type="slidenum">
              <a:rPr lang="sl-SI" smtClean="0"/>
              <a:pPr/>
              <a:t>35</a:t>
            </a:fld>
            <a:endParaRPr lang="sl-SI" dirty="0"/>
          </a:p>
        </p:txBody>
      </p:sp>
      <p:sp>
        <p:nvSpPr>
          <p:cNvPr id="5" name="Naslov 4">
            <a:extLst>
              <a:ext uri="{FF2B5EF4-FFF2-40B4-BE49-F238E27FC236}">
                <a16:creationId xmlns:a16="http://schemas.microsoft.com/office/drawing/2014/main" id="{3B87D1D3-FBDC-2B0F-376B-055E1C51FE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41" y="611671"/>
            <a:ext cx="10562149" cy="652130"/>
          </a:xfrm>
        </p:spPr>
        <p:txBody>
          <a:bodyPr>
            <a:normAutofit/>
          </a:bodyPr>
          <a:lstStyle/>
          <a:p>
            <a:r>
              <a:rPr lang="sl-SI" sz="2800" dirty="0">
                <a:solidFill>
                  <a:srgbClr val="E03127"/>
                </a:solidFill>
              </a:rPr>
              <a:t>1) Online Learning Agreement (OLA)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9621196-1460-7A15-0592-53AF4212585D}"/>
              </a:ext>
            </a:extLst>
          </p:cNvPr>
          <p:cNvSpPr txBox="1">
            <a:spLocks/>
          </p:cNvSpPr>
          <p:nvPr/>
        </p:nvSpPr>
        <p:spPr>
          <a:xfrm>
            <a:off x="457198" y="1600200"/>
            <a:ext cx="11247121" cy="45259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5859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5859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5859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5859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5859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F8EBA7-268D-120B-C2FF-20724F1F24DB}"/>
              </a:ext>
            </a:extLst>
          </p:cNvPr>
          <p:cNvSpPr txBox="1"/>
          <p:nvPr/>
        </p:nvSpPr>
        <p:spPr>
          <a:xfrm>
            <a:off x="484540" y="1397662"/>
            <a:ext cx="10786839" cy="1789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25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sl-SI" b="1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you do not know how to make changes to your OLA, check with your home coordinator</a:t>
            </a:r>
          </a:p>
          <a:p>
            <a:pPr>
              <a:lnSpc>
                <a:spcPct val="125000"/>
              </a:lnSpc>
              <a:buClr>
                <a:srgbClr val="C00000"/>
              </a:buClr>
            </a:pPr>
            <a:r>
              <a:rPr lang="sl-SI" b="1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57200" indent="-457200">
              <a:lnSpc>
                <a:spcPct val="125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sl-SI" b="1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 preparing OLA in your university‘s platform it is of utmost importance to use </a:t>
            </a:r>
            <a:r>
              <a:rPr lang="sl-SI" b="1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office.international@fdv.uni-lj.si</a:t>
            </a:r>
            <a:r>
              <a:rPr lang="sl-SI" b="1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email address – it is only this way that your OLA can be linked to our system for a review and signature</a:t>
            </a:r>
          </a:p>
        </p:txBody>
      </p:sp>
      <p:sp>
        <p:nvSpPr>
          <p:cNvPr id="4" name="Naslov 4">
            <a:extLst>
              <a:ext uri="{FF2B5EF4-FFF2-40B4-BE49-F238E27FC236}">
                <a16:creationId xmlns:a16="http://schemas.microsoft.com/office/drawing/2014/main" id="{7AB0336A-F2F8-0C61-95EB-EA90C1935529}"/>
              </a:ext>
            </a:extLst>
          </p:cNvPr>
          <p:cNvSpPr txBox="1">
            <a:spLocks/>
          </p:cNvSpPr>
          <p:nvPr/>
        </p:nvSpPr>
        <p:spPr>
          <a:xfrm>
            <a:off x="484541" y="3614288"/>
            <a:ext cx="10620977" cy="7884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58595B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sl-SI" sz="2800" dirty="0">
                <a:solidFill>
                  <a:srgbClr val="E03127"/>
                </a:solidFill>
              </a:rPr>
              <a:t>2) Learing Agreement (LA)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FCA53B-16AA-C65B-930B-703B08B4919A}"/>
              </a:ext>
            </a:extLst>
          </p:cNvPr>
          <p:cNvSpPr txBox="1"/>
          <p:nvPr/>
        </p:nvSpPr>
        <p:spPr>
          <a:xfrm>
            <a:off x="484541" y="4281002"/>
            <a:ext cx="11517359" cy="1789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25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sl-SI" b="1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you do not know how make changes to your LA, check with your home coordinator</a:t>
            </a:r>
          </a:p>
          <a:p>
            <a:pPr>
              <a:lnSpc>
                <a:spcPct val="125000"/>
              </a:lnSpc>
              <a:buClr>
                <a:srgbClr val="C00000"/>
              </a:buClr>
            </a:pPr>
            <a:endParaRPr lang="sl-SI" b="1" dirty="0">
              <a:solidFill>
                <a:srgbClr val="5859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25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sl-SI" b="1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send (unlocked!) pdf version to </a:t>
            </a:r>
            <a:r>
              <a:rPr lang="sl-SI" b="1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office.international@fdv.uni-lj.si</a:t>
            </a:r>
            <a:r>
              <a:rPr lang="sl-SI" b="1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we will review and sign LA; a signed copy will be emailed back to you</a:t>
            </a:r>
          </a:p>
          <a:p>
            <a:pPr marL="457200" indent="-457200">
              <a:lnSpc>
                <a:spcPct val="125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sl-SI" b="1" dirty="0">
              <a:solidFill>
                <a:srgbClr val="5859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052371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7B50EF-136C-F85A-BB8B-EFBB68E78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številke diapozitiva 2">
            <a:extLst>
              <a:ext uri="{FF2B5EF4-FFF2-40B4-BE49-F238E27FC236}">
                <a16:creationId xmlns:a16="http://schemas.microsoft.com/office/drawing/2014/main" id="{B04120E0-6A79-A650-D56C-CC169B20D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6EA49-1D49-4C98-B784-A96DA3E6E2D2}" type="slidenum">
              <a:rPr lang="sl-SI" smtClean="0"/>
              <a:pPr/>
              <a:t>36</a:t>
            </a:fld>
            <a:endParaRPr lang="sl-SI" dirty="0"/>
          </a:p>
        </p:txBody>
      </p:sp>
      <p:sp>
        <p:nvSpPr>
          <p:cNvPr id="5" name="Naslov 4">
            <a:extLst>
              <a:ext uri="{FF2B5EF4-FFF2-40B4-BE49-F238E27FC236}">
                <a16:creationId xmlns:a16="http://schemas.microsoft.com/office/drawing/2014/main" id="{88AF25C0-C24B-CAE1-6725-A0D5294DD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41" y="611671"/>
            <a:ext cx="10562149" cy="652130"/>
          </a:xfrm>
        </p:spPr>
        <p:txBody>
          <a:bodyPr>
            <a:normAutofit/>
          </a:bodyPr>
          <a:lstStyle/>
          <a:p>
            <a:r>
              <a:rPr lang="sl-SI" dirty="0">
                <a:solidFill>
                  <a:srgbClr val="E03127"/>
                </a:solidFill>
              </a:rPr>
              <a:t>Confirmation of Stay – 1 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FC34F514-EB63-2E05-395E-C54F5C9133DB}"/>
              </a:ext>
            </a:extLst>
          </p:cNvPr>
          <p:cNvSpPr txBox="1">
            <a:spLocks/>
          </p:cNvSpPr>
          <p:nvPr/>
        </p:nvSpPr>
        <p:spPr>
          <a:xfrm>
            <a:off x="457198" y="1600200"/>
            <a:ext cx="11247121" cy="45259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5859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5859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5859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5859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5859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F310D7D-89E0-DD5B-ED6D-9CE127059236}"/>
              </a:ext>
            </a:extLst>
          </p:cNvPr>
          <p:cNvSpPr txBox="1"/>
          <p:nvPr/>
        </p:nvSpPr>
        <p:spPr>
          <a:xfrm>
            <a:off x="671032" y="1419562"/>
            <a:ext cx="11063770" cy="46712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25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sl-SI" sz="20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differently named documents: e.g. Confirmation of Stay / Confirmation of Studies / Letter of Confirmation / Certificate of Attendance / Confirmation of Attendance, Coonfirmation of Arrival/departure or similar</a:t>
            </a:r>
          </a:p>
          <a:p>
            <a:pPr>
              <a:lnSpc>
                <a:spcPct val="125000"/>
              </a:lnSpc>
              <a:buClr>
                <a:srgbClr val="C00000"/>
              </a:buClr>
            </a:pPr>
            <a:endParaRPr lang="sl-SI" sz="2000" dirty="0">
              <a:solidFill>
                <a:srgbClr val="5859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25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sl-SI" sz="20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case the document was not provided </a:t>
            </a:r>
            <a:r>
              <a:rPr lang="sl-SI" sz="2000" b="1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ask your home coordinator to provide you with the document</a:t>
            </a:r>
          </a:p>
          <a:p>
            <a:pPr>
              <a:lnSpc>
                <a:spcPct val="125000"/>
              </a:lnSpc>
              <a:buClr>
                <a:srgbClr val="C00000"/>
              </a:buClr>
            </a:pPr>
            <a:endParaRPr lang="sl-SI" sz="2000" b="1" dirty="0">
              <a:solidFill>
                <a:srgbClr val="5859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25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sl-SI" sz="20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only in case your home coordinator does not provide with the document, we will hand out our version of the document  </a:t>
            </a:r>
          </a:p>
          <a:p>
            <a:pPr marL="342900" indent="-342900">
              <a:lnSpc>
                <a:spcPct val="125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sl-SI" sz="2000" dirty="0">
              <a:solidFill>
                <a:srgbClr val="5859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25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sl-SI" sz="2000" b="1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FILL OUT THE DOCUMENT IN FULL </a:t>
            </a:r>
            <a:r>
              <a:rPr lang="sl-SI" sz="20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send it to </a:t>
            </a:r>
            <a:r>
              <a:rPr lang="sl-SI" sz="2000" b="1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office.international@fdv.uni-lj.si</a:t>
            </a:r>
            <a:r>
              <a:rPr lang="sl-SI" sz="2000" b="1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>
              <a:lnSpc>
                <a:spcPct val="125000"/>
              </a:lnSpc>
              <a:buClr>
                <a:srgbClr val="C00000"/>
              </a:buClr>
            </a:pPr>
            <a:endParaRPr lang="sl-SI" sz="2000" dirty="0">
              <a:solidFill>
                <a:srgbClr val="5859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535477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175514-F8DF-CB93-7102-D00D0F3641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številke diapozitiva 2">
            <a:extLst>
              <a:ext uri="{FF2B5EF4-FFF2-40B4-BE49-F238E27FC236}">
                <a16:creationId xmlns:a16="http://schemas.microsoft.com/office/drawing/2014/main" id="{5F1F1E3B-5C85-46D6-EB50-B696C8856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6EA49-1D49-4C98-B784-A96DA3E6E2D2}" type="slidenum">
              <a:rPr lang="sl-SI" smtClean="0"/>
              <a:pPr/>
              <a:t>37</a:t>
            </a:fld>
            <a:endParaRPr lang="sl-SI" dirty="0"/>
          </a:p>
        </p:txBody>
      </p:sp>
      <p:sp>
        <p:nvSpPr>
          <p:cNvPr id="5" name="Naslov 4">
            <a:extLst>
              <a:ext uri="{FF2B5EF4-FFF2-40B4-BE49-F238E27FC236}">
                <a16:creationId xmlns:a16="http://schemas.microsoft.com/office/drawing/2014/main" id="{56F2C19C-33D9-3AB8-8234-26CA851DE3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41" y="611671"/>
            <a:ext cx="10562149" cy="652130"/>
          </a:xfrm>
        </p:spPr>
        <p:txBody>
          <a:bodyPr>
            <a:normAutofit/>
          </a:bodyPr>
          <a:lstStyle/>
          <a:p>
            <a:r>
              <a:rPr lang="sl-SI" dirty="0">
                <a:solidFill>
                  <a:srgbClr val="E03127"/>
                </a:solidFill>
              </a:rPr>
              <a:t>Confirmation of Stay – 2 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8A2141D4-8B1D-2EA0-8B6A-2C27C983D0F1}"/>
              </a:ext>
            </a:extLst>
          </p:cNvPr>
          <p:cNvSpPr txBox="1">
            <a:spLocks/>
          </p:cNvSpPr>
          <p:nvPr/>
        </p:nvSpPr>
        <p:spPr>
          <a:xfrm>
            <a:off x="457198" y="1600200"/>
            <a:ext cx="11247121" cy="45259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5859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5859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5859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5859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5859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B2EBD9-281B-D085-838A-44F4D92B1E3B}"/>
              </a:ext>
            </a:extLst>
          </p:cNvPr>
          <p:cNvSpPr txBox="1"/>
          <p:nvPr/>
        </p:nvSpPr>
        <p:spPr>
          <a:xfrm>
            <a:off x="671032" y="1600200"/>
            <a:ext cx="11063770" cy="390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25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Start</a:t>
            </a:r>
            <a:r>
              <a:rPr lang="sl-SI" sz="2000" b="1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date</a:t>
            </a:r>
            <a:r>
              <a:rPr lang="en-US" sz="20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Welcome and Orientation </a:t>
            </a:r>
            <a:r>
              <a:rPr lang="sl-SI" sz="20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sz="20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ay </a:t>
            </a:r>
            <a:r>
              <a:rPr lang="sl-SI" sz="20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en-GB" sz="2000" b="1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</a:t>
            </a:r>
            <a:r>
              <a:rPr lang="sl-SI" sz="2000" b="1" baseline="300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sl-SI" sz="2000" b="1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September</a:t>
            </a:r>
            <a:r>
              <a:rPr lang="sl-SI" sz="2000" b="1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2026</a:t>
            </a:r>
          </a:p>
          <a:p>
            <a:pPr>
              <a:lnSpc>
                <a:spcPct val="125000"/>
              </a:lnSpc>
              <a:buClr>
                <a:srgbClr val="C00000"/>
              </a:buClr>
            </a:pPr>
            <a:r>
              <a:rPr lang="sl-SI" sz="20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sz="20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sl-SI" sz="20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case you took part in </a:t>
            </a:r>
            <a:r>
              <a:rPr lang="en-US" sz="20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sl-SI" sz="20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Slovenian </a:t>
            </a:r>
            <a:r>
              <a:rPr lang="en-US" sz="20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language course</a:t>
            </a:r>
            <a:r>
              <a:rPr lang="sl-SI" sz="20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GB" sz="2000" b="1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</a:t>
            </a:r>
            <a:r>
              <a:rPr lang="en-GB" sz="2000" b="1" baseline="300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sl-SI" sz="2000" b="1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August</a:t>
            </a:r>
            <a:r>
              <a:rPr lang="sl-SI" sz="2000" b="1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2026</a:t>
            </a:r>
            <a:r>
              <a:rPr lang="sl-SI" sz="20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>
              <a:lnSpc>
                <a:spcPct val="125000"/>
              </a:lnSpc>
              <a:buClr>
                <a:srgbClr val="C00000"/>
              </a:buClr>
            </a:pPr>
            <a:endParaRPr lang="en-US" sz="2000" dirty="0">
              <a:solidFill>
                <a:srgbClr val="5859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25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sl-SI" sz="2000" b="1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 date</a:t>
            </a:r>
            <a:r>
              <a:rPr lang="en-US" sz="20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sl-SI" sz="2000" b="1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GB" sz="2000" b="1" baseline="300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sl-SI" sz="2000" b="1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February</a:t>
            </a:r>
            <a:r>
              <a:rPr lang="sl-SI" sz="2000" b="1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</a:t>
            </a:r>
            <a:r>
              <a:rPr lang="en-GB" sz="2000" b="1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sl-SI" sz="2000" b="1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57200" indent="-457200">
              <a:lnSpc>
                <a:spcPct val="125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sl-SI" sz="20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case you finish academic obligations earlier and plan to leave Ljubljana before the </a:t>
            </a:r>
            <a:r>
              <a:rPr lang="en-GB" sz="20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GB" sz="2000" baseline="300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sl-SI" sz="20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February</a:t>
            </a:r>
            <a:r>
              <a:rPr lang="sl-SI" sz="20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</a:t>
            </a:r>
            <a:r>
              <a:rPr lang="en-GB" sz="20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sl-SI" sz="20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stop by our office </a:t>
            </a:r>
            <a:r>
              <a:rPr lang="sl-SI" sz="20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 day prior or on the day of you departure</a:t>
            </a:r>
          </a:p>
          <a:p>
            <a:pPr marL="457200" indent="-457200">
              <a:lnSpc>
                <a:spcPct val="125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sl-SI" sz="20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case you finish your academic obligations later than 1</a:t>
            </a:r>
            <a:r>
              <a:rPr lang="en-GB" sz="2000" baseline="300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sl-SI" sz="20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February</a:t>
            </a:r>
            <a:r>
              <a:rPr lang="sl-SI" sz="20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</a:t>
            </a:r>
            <a:r>
              <a:rPr lang="en-GB" sz="20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sl-SI" sz="20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stop by our office</a:t>
            </a:r>
            <a:r>
              <a:rPr lang="sl-SI" sz="20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l-SI" sz="20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 day prior or on the day of your departure</a:t>
            </a:r>
          </a:p>
          <a:p>
            <a:pPr marL="457200" indent="-457200">
              <a:lnSpc>
                <a:spcPct val="125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sl-SI" sz="2000" dirty="0">
              <a:solidFill>
                <a:srgbClr val="5859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5000"/>
              </a:lnSpc>
              <a:buClr>
                <a:srgbClr val="C00000"/>
              </a:buClr>
            </a:pPr>
            <a:endParaRPr lang="en-US" sz="2000" dirty="0">
              <a:solidFill>
                <a:srgbClr val="E0312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555600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8CE62F-D462-5C69-A3FE-F4C7B20837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številke diapozitiva 2">
            <a:extLst>
              <a:ext uri="{FF2B5EF4-FFF2-40B4-BE49-F238E27FC236}">
                <a16:creationId xmlns:a16="http://schemas.microsoft.com/office/drawing/2014/main" id="{9F8024EF-1290-EC6F-4155-30F4E352D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6EA49-1D49-4C98-B784-A96DA3E6E2D2}" type="slidenum">
              <a:rPr lang="sl-SI" smtClean="0"/>
              <a:pPr/>
              <a:t>38</a:t>
            </a:fld>
            <a:endParaRPr lang="sl-SI" dirty="0"/>
          </a:p>
        </p:txBody>
      </p:sp>
      <p:sp>
        <p:nvSpPr>
          <p:cNvPr id="5" name="Naslov 4">
            <a:extLst>
              <a:ext uri="{FF2B5EF4-FFF2-40B4-BE49-F238E27FC236}">
                <a16:creationId xmlns:a16="http://schemas.microsoft.com/office/drawing/2014/main" id="{789555CB-0DCB-1E79-9CB3-E3896B43A0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41" y="611671"/>
            <a:ext cx="10562149" cy="652130"/>
          </a:xfrm>
        </p:spPr>
        <p:txBody>
          <a:bodyPr>
            <a:normAutofit/>
          </a:bodyPr>
          <a:lstStyle/>
          <a:p>
            <a:r>
              <a:rPr lang="sl-SI" dirty="0">
                <a:solidFill>
                  <a:srgbClr val="E03127"/>
                </a:solidFill>
              </a:rPr>
              <a:t>Transcript of Records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2073C7E0-62EA-4154-E8A7-624D0CA7A069}"/>
              </a:ext>
            </a:extLst>
          </p:cNvPr>
          <p:cNvSpPr txBox="1">
            <a:spLocks/>
          </p:cNvSpPr>
          <p:nvPr/>
        </p:nvSpPr>
        <p:spPr>
          <a:xfrm>
            <a:off x="457198" y="1600200"/>
            <a:ext cx="11247121" cy="45259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5859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5859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5859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5859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5859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87599-9991-D7D5-322F-A4F620256B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93" y="1482570"/>
            <a:ext cx="7944305" cy="523782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0507CC7-AD5D-3CC0-5C95-3CFB0ECA358D}"/>
              </a:ext>
            </a:extLst>
          </p:cNvPr>
          <p:cNvSpPr/>
          <p:nvPr/>
        </p:nvSpPr>
        <p:spPr>
          <a:xfrm>
            <a:off x="8584706" y="2980947"/>
            <a:ext cx="3249227" cy="166199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l-SI" sz="2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go to My FDV </a:t>
            </a:r>
          </a:p>
          <a:p>
            <a:pPr algn="ctr"/>
            <a:r>
              <a:rPr lang="sl-SI" sz="2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– </a:t>
            </a:r>
          </a:p>
          <a:p>
            <a:pPr algn="ctr"/>
            <a:r>
              <a:rPr lang="sl-SI" sz="2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click „Web office“</a:t>
            </a:r>
            <a:r>
              <a:rPr lang="sl-SI" sz="5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en-US" sz="5400" b="1" cap="none" spc="0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4558513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46284A-4C83-38A9-56B3-BCD21C1EC1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številke diapozitiva 2">
            <a:extLst>
              <a:ext uri="{FF2B5EF4-FFF2-40B4-BE49-F238E27FC236}">
                <a16:creationId xmlns:a16="http://schemas.microsoft.com/office/drawing/2014/main" id="{50C23BE6-BC28-0EA5-2A9F-9219364A3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6EA49-1D49-4C98-B784-A96DA3E6E2D2}" type="slidenum">
              <a:rPr lang="sl-SI" smtClean="0"/>
              <a:pPr/>
              <a:t>39</a:t>
            </a:fld>
            <a:endParaRPr lang="sl-SI" dirty="0"/>
          </a:p>
        </p:txBody>
      </p:sp>
      <p:sp>
        <p:nvSpPr>
          <p:cNvPr id="5" name="Naslov 4">
            <a:extLst>
              <a:ext uri="{FF2B5EF4-FFF2-40B4-BE49-F238E27FC236}">
                <a16:creationId xmlns:a16="http://schemas.microsoft.com/office/drawing/2014/main" id="{1BF3652B-6D43-18CD-A331-9F1B36B9F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41" y="611671"/>
            <a:ext cx="10562149" cy="652130"/>
          </a:xfrm>
        </p:spPr>
        <p:txBody>
          <a:bodyPr>
            <a:normAutofit/>
          </a:bodyPr>
          <a:lstStyle/>
          <a:p>
            <a:r>
              <a:rPr lang="sl-SI" dirty="0">
                <a:solidFill>
                  <a:srgbClr val="E03127"/>
                </a:solidFill>
              </a:rPr>
              <a:t>Transcript of Records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94E260A5-4F00-6064-77B9-BC24CB7FC65A}"/>
              </a:ext>
            </a:extLst>
          </p:cNvPr>
          <p:cNvSpPr txBox="1">
            <a:spLocks/>
          </p:cNvSpPr>
          <p:nvPr/>
        </p:nvSpPr>
        <p:spPr>
          <a:xfrm>
            <a:off x="457198" y="1600200"/>
            <a:ext cx="11247121" cy="45259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5859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5859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5859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5859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5859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61EAC37-470C-FBA4-FBC7-DAC0584281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541" y="1419225"/>
            <a:ext cx="7700935" cy="519603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F653CD5-11D8-7E8D-62A9-4833C1A12FAE}"/>
              </a:ext>
            </a:extLst>
          </p:cNvPr>
          <p:cNvSpPr/>
          <p:nvPr/>
        </p:nvSpPr>
        <p:spPr>
          <a:xfrm>
            <a:off x="8561773" y="3429000"/>
            <a:ext cx="3249227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l-SI" sz="2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click „Other“ 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884DAE8-C3D0-42D5-20EF-63E69FF96B20}"/>
              </a:ext>
            </a:extLst>
          </p:cNvPr>
          <p:cNvCxnSpPr>
            <a:cxnSpLocks/>
          </p:cNvCxnSpPr>
          <p:nvPr/>
        </p:nvCxnSpPr>
        <p:spPr>
          <a:xfrm>
            <a:off x="6459794" y="4077864"/>
            <a:ext cx="1240707" cy="607853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930D96F-5ECE-C776-266E-635399CAE1DE}"/>
              </a:ext>
            </a:extLst>
          </p:cNvPr>
          <p:cNvCxnSpPr>
            <a:cxnSpLocks/>
          </p:cNvCxnSpPr>
          <p:nvPr/>
        </p:nvCxnSpPr>
        <p:spPr>
          <a:xfrm flipV="1">
            <a:off x="6459794" y="4018484"/>
            <a:ext cx="1080105" cy="726611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679624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86F86F-9B0F-95A6-6072-CFC99F5AF7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številke diapozitiva 2">
            <a:extLst>
              <a:ext uri="{FF2B5EF4-FFF2-40B4-BE49-F238E27FC236}">
                <a16:creationId xmlns:a16="http://schemas.microsoft.com/office/drawing/2014/main" id="{12EC5000-2A4E-40D9-E167-1591BE547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6EA49-1D49-4C98-B784-A96DA3E6E2D2}" type="slidenum">
              <a:rPr lang="sl-SI" smtClean="0"/>
              <a:pPr/>
              <a:t>40</a:t>
            </a:fld>
            <a:endParaRPr lang="sl-SI" dirty="0"/>
          </a:p>
        </p:txBody>
      </p:sp>
      <p:sp>
        <p:nvSpPr>
          <p:cNvPr id="5" name="Naslov 4">
            <a:extLst>
              <a:ext uri="{FF2B5EF4-FFF2-40B4-BE49-F238E27FC236}">
                <a16:creationId xmlns:a16="http://schemas.microsoft.com/office/drawing/2014/main" id="{28E0CDF7-8A8A-8533-D67E-900B38805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41" y="611671"/>
            <a:ext cx="10562149" cy="652130"/>
          </a:xfrm>
        </p:spPr>
        <p:txBody>
          <a:bodyPr>
            <a:normAutofit/>
          </a:bodyPr>
          <a:lstStyle/>
          <a:p>
            <a:r>
              <a:rPr lang="sl-SI" dirty="0">
                <a:solidFill>
                  <a:srgbClr val="E03127"/>
                </a:solidFill>
              </a:rPr>
              <a:t>Transcript of Records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4001B40-60B3-6795-675E-13FF4F0FEA73}"/>
              </a:ext>
            </a:extLst>
          </p:cNvPr>
          <p:cNvSpPr txBox="1">
            <a:spLocks/>
          </p:cNvSpPr>
          <p:nvPr/>
        </p:nvSpPr>
        <p:spPr>
          <a:xfrm>
            <a:off x="457198" y="1600200"/>
            <a:ext cx="11247121" cy="45259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5859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5859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5859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5859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5859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61B868-F711-D24C-EEEC-9C0CF51315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476" y="1371600"/>
            <a:ext cx="7915922" cy="522922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944B115-18F7-DD5D-9BBD-6B7C5BF1BF59}"/>
              </a:ext>
            </a:extLst>
          </p:cNvPr>
          <p:cNvSpPr/>
          <p:nvPr/>
        </p:nvSpPr>
        <p:spPr>
          <a:xfrm>
            <a:off x="8717871" y="2489614"/>
            <a:ext cx="3249227" cy="267765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l-SI" sz="2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once you complete all exams you can retrieve Transcript of Records directly from web office –</a:t>
            </a:r>
          </a:p>
          <a:p>
            <a:pPr algn="ctr"/>
            <a:r>
              <a:rPr lang="sl-SI" sz="2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click „Transcript of Records“ </a:t>
            </a:r>
          </a:p>
        </p:txBody>
      </p:sp>
    </p:spTree>
    <p:extLst>
      <p:ext uri="{BB962C8B-B14F-4D97-AF65-F5344CB8AC3E}">
        <p14:creationId xmlns:p14="http://schemas.microsoft.com/office/powerpoint/2010/main" val="393951921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ECEEC2-C435-8F67-EC59-61736343F5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številke diapozitiva 2">
            <a:extLst>
              <a:ext uri="{FF2B5EF4-FFF2-40B4-BE49-F238E27FC236}">
                <a16:creationId xmlns:a16="http://schemas.microsoft.com/office/drawing/2014/main" id="{E84C98C6-8085-8868-3C91-28DDA9BC8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6EA49-1D49-4C98-B784-A96DA3E6E2D2}" type="slidenum">
              <a:rPr lang="sl-SI" smtClean="0"/>
              <a:pPr/>
              <a:t>41</a:t>
            </a:fld>
            <a:endParaRPr lang="sl-SI" dirty="0"/>
          </a:p>
        </p:txBody>
      </p:sp>
      <p:sp>
        <p:nvSpPr>
          <p:cNvPr id="5" name="Naslov 4">
            <a:extLst>
              <a:ext uri="{FF2B5EF4-FFF2-40B4-BE49-F238E27FC236}">
                <a16:creationId xmlns:a16="http://schemas.microsoft.com/office/drawing/2014/main" id="{A8D11512-9999-A300-747D-C91F63D2B4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41" y="611671"/>
            <a:ext cx="10562149" cy="652130"/>
          </a:xfrm>
        </p:spPr>
        <p:txBody>
          <a:bodyPr>
            <a:normAutofit/>
          </a:bodyPr>
          <a:lstStyle/>
          <a:p>
            <a:r>
              <a:rPr lang="sl-SI" dirty="0">
                <a:solidFill>
                  <a:srgbClr val="E03127"/>
                </a:solidFill>
              </a:rPr>
              <a:t>Transcript of Records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FC7C266A-B858-87DA-193F-B2CE754ADDB5}"/>
              </a:ext>
            </a:extLst>
          </p:cNvPr>
          <p:cNvSpPr txBox="1">
            <a:spLocks/>
          </p:cNvSpPr>
          <p:nvPr/>
        </p:nvSpPr>
        <p:spPr>
          <a:xfrm>
            <a:off x="457198" y="1600200"/>
            <a:ext cx="8260673" cy="45259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5859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5859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5859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5859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5859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D2B6C09-9E32-F495-B41F-491C3CA5985F}"/>
              </a:ext>
            </a:extLst>
          </p:cNvPr>
          <p:cNvSpPr/>
          <p:nvPr/>
        </p:nvSpPr>
        <p:spPr>
          <a:xfrm>
            <a:off x="8717871" y="2489614"/>
            <a:ext cx="3249227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l-SI" sz="2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 case your home institution requires ToR to be sent directly from our to their office </a:t>
            </a:r>
          </a:p>
          <a:p>
            <a:pPr algn="ctr"/>
            <a:r>
              <a:rPr lang="sl-SI" sz="2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–</a:t>
            </a:r>
          </a:p>
          <a:p>
            <a:pPr algn="ctr"/>
            <a:r>
              <a:rPr lang="sl-SI" sz="2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provide us with the email address to which ToR should be sent to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2B21AB4-7B85-A577-2909-C164634B55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902" y="1333499"/>
            <a:ext cx="7871348" cy="5247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23150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EE91C4A-FD9F-433E-DA0C-5642A68BB9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E217FC-1B3E-6343-8CAB-97EA4EF3A3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SI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649D4A2-B9A6-664A-8212-83D3B93F78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err="1"/>
              <a:t>Online</a:t>
            </a:r>
            <a:r>
              <a:rPr lang="sl-SI" dirty="0"/>
              <a:t> </a:t>
            </a:r>
            <a:r>
              <a:rPr lang="sl-SI" dirty="0" err="1"/>
              <a:t>classroom</a:t>
            </a:r>
            <a:r>
              <a:rPr lang="sl-SI" dirty="0"/>
              <a:t> - </a:t>
            </a:r>
            <a:r>
              <a:rPr lang="sl-SI" dirty="0" err="1"/>
              <a:t>Moodle</a:t>
            </a:r>
            <a:endParaRPr lang="en-S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EC06D3D-FB52-FDA9-2079-CB833AD0D9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sl-SI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l-SI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Access to the Moodle environment is granted using your UL digital identity.</a:t>
            </a:r>
            <a:endParaRPr lang="sl-SI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Access to individual course classrooms requires a key</a:t>
            </a:r>
            <a:r>
              <a:rPr lang="sl-SI" dirty="0"/>
              <a:t>/</a:t>
            </a:r>
            <a:r>
              <a:rPr lang="sl-SI" dirty="0" err="1"/>
              <a:t>code</a:t>
            </a:r>
            <a:r>
              <a:rPr lang="en-US" dirty="0"/>
              <a:t>, which is provided by the course </a:t>
            </a:r>
            <a:r>
              <a:rPr lang="sl-SI" dirty="0" err="1"/>
              <a:t>holder</a:t>
            </a:r>
            <a:r>
              <a:rPr lang="en-US" dirty="0"/>
              <a:t>.</a:t>
            </a:r>
            <a:endParaRPr lang="en-SI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56C7340-A58D-2BFE-CFDE-E3C4248945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SI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ACB7DAA-7E6F-5FD6-3F9E-141489361F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8050" y="1553484"/>
            <a:ext cx="9064642" cy="156464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E2C847B-AEFD-6F79-B2E4-3BA545E769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8482" y="2555724"/>
            <a:ext cx="3157240" cy="4152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77009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številke diapozitiva 2">
            <a:extLst>
              <a:ext uri="{FF2B5EF4-FFF2-40B4-BE49-F238E27FC236}">
                <a16:creationId xmlns:a16="http://schemas.microsoft.com/office/drawing/2014/main" id="{426A9D42-99DB-BFF3-DF57-39EAD74CA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6EA49-1D49-4C98-B784-A96DA3E6E2D2}" type="slidenum">
              <a:rPr lang="sl-SI" smtClean="0"/>
              <a:pPr/>
              <a:t>43</a:t>
            </a:fld>
            <a:endParaRPr lang="sl-SI" dirty="0"/>
          </a:p>
        </p:txBody>
      </p:sp>
      <p:sp>
        <p:nvSpPr>
          <p:cNvPr id="5" name="Naslov 4">
            <a:extLst>
              <a:ext uri="{FF2B5EF4-FFF2-40B4-BE49-F238E27FC236}">
                <a16:creationId xmlns:a16="http://schemas.microsoft.com/office/drawing/2014/main" id="{AEDC27A2-BD3E-05A7-A868-FCA8C9E84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40" y="611671"/>
            <a:ext cx="10907359" cy="652130"/>
          </a:xfrm>
        </p:spPr>
        <p:txBody>
          <a:bodyPr>
            <a:normAutofit/>
          </a:bodyPr>
          <a:lstStyle/>
          <a:p>
            <a:r>
              <a:rPr lang="en-US" sz="3000" dirty="0">
                <a:solidFill>
                  <a:srgbClr val="E03127"/>
                </a:solidFill>
              </a:rPr>
              <a:t>DROP-OFF PERIOD: How to make changes to your LA?</a:t>
            </a:r>
            <a:endParaRPr lang="sl-SI" sz="3000" dirty="0">
              <a:solidFill>
                <a:srgbClr val="E03127"/>
              </a:solidFill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ED25B57-6052-474F-AAD7-B1781CE3351E}"/>
              </a:ext>
            </a:extLst>
          </p:cNvPr>
          <p:cNvSpPr txBox="1">
            <a:spLocks/>
          </p:cNvSpPr>
          <p:nvPr/>
        </p:nvSpPr>
        <p:spPr>
          <a:xfrm>
            <a:off x="457199" y="1600200"/>
            <a:ext cx="9590568" cy="45259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5859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5859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5859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5859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5859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EE78F71-3388-90D8-8E4B-1A7641F3EFFA}"/>
              </a:ext>
            </a:extLst>
          </p:cNvPr>
          <p:cNvSpPr txBox="1"/>
          <p:nvPr/>
        </p:nvSpPr>
        <p:spPr>
          <a:xfrm>
            <a:off x="744279" y="1600200"/>
            <a:ext cx="11066721" cy="4052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60000"/>
              </a:lnSpc>
              <a:buClr>
                <a:srgbClr val="C00000"/>
              </a:buClr>
              <a:buFont typeface="Wingdings" pitchFamily="2" charset="2"/>
              <a:buChar char="§"/>
            </a:pPr>
            <a:r>
              <a:rPr lang="sl-SI" sz="24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courses you currently have in </a:t>
            </a:r>
            <a:r>
              <a:rPr lang="sl-SI" sz="24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en-US" sz="24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MyFDV</a:t>
            </a:r>
            <a:r>
              <a:rPr lang="en-US" sz="24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web office are confirmed and places are guaranteed</a:t>
            </a:r>
          </a:p>
          <a:p>
            <a:pPr>
              <a:lnSpc>
                <a:spcPct val="160000"/>
              </a:lnSpc>
              <a:buClr>
                <a:srgbClr val="C00000"/>
              </a:buClr>
              <a:buFont typeface="Wingdings" pitchFamily="2" charset="2"/>
              <a:buChar char="§"/>
            </a:pPr>
            <a:endParaRPr lang="en-US" sz="2400" dirty="0">
              <a:solidFill>
                <a:srgbClr val="5859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60000"/>
              </a:lnSpc>
              <a:buClr>
                <a:srgbClr val="C00000"/>
              </a:buClr>
              <a:buFont typeface="Wingdings" pitchFamily="2" charset="2"/>
              <a:buChar char="§"/>
            </a:pPr>
            <a:r>
              <a:rPr lang="sl-SI" sz="24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can change the confirmed courses </a:t>
            </a:r>
            <a:r>
              <a:rPr lang="en-US" sz="24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2 October 00:00 (CET) until 8 October 2</a:t>
            </a:r>
            <a:r>
              <a:rPr lang="sl-SI" sz="24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4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sl-SI" sz="24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59</a:t>
            </a:r>
            <a:r>
              <a:rPr lang="en-US" sz="24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(CET)</a:t>
            </a:r>
            <a:r>
              <a:rPr lang="en-US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via your </a:t>
            </a:r>
            <a:r>
              <a:rPr lang="sl-SI" sz="24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MyFDV w</a:t>
            </a:r>
            <a:r>
              <a:rPr lang="en-US" sz="2400" dirty="0" err="1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eb</a:t>
            </a:r>
            <a:r>
              <a:rPr lang="en-US" sz="24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l-SI" sz="24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2400" dirty="0" err="1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ffice</a:t>
            </a:r>
            <a:r>
              <a:rPr lang="en-US" sz="24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(explained later)</a:t>
            </a:r>
          </a:p>
          <a:p>
            <a:pPr>
              <a:lnSpc>
                <a:spcPct val="160000"/>
              </a:lnSpc>
              <a:buClr>
                <a:srgbClr val="C00000"/>
              </a:buClr>
            </a:pPr>
            <a:endParaRPr lang="en-US" sz="2000" dirty="0">
              <a:solidFill>
                <a:srgbClr val="5859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60000"/>
              </a:lnSpc>
              <a:buClr>
                <a:srgbClr val="C00000"/>
              </a:buClr>
              <a:buFont typeface="Wingdings" pitchFamily="2" charset="2"/>
              <a:buChar char="§"/>
            </a:pPr>
            <a:r>
              <a:rPr lang="sl-SI" sz="24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</a:t>
            </a:r>
            <a:r>
              <a:rPr lang="sl-SI" sz="2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further </a:t>
            </a:r>
            <a:r>
              <a:rPr lang="en-US" sz="2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course changes can be made after the deadline!</a:t>
            </a:r>
            <a:endParaRPr lang="sl-SI" sz="2400" b="1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147470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številke diapozitiva 2">
            <a:extLst>
              <a:ext uri="{FF2B5EF4-FFF2-40B4-BE49-F238E27FC236}">
                <a16:creationId xmlns:a16="http://schemas.microsoft.com/office/drawing/2014/main" id="{426A9D42-99DB-BFF3-DF57-39EAD74CA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6EA49-1D49-4C98-B784-A96DA3E6E2D2}" type="slidenum">
              <a:rPr lang="sl-SI" smtClean="0"/>
              <a:pPr/>
              <a:t>44</a:t>
            </a:fld>
            <a:endParaRPr lang="sl-SI" dirty="0"/>
          </a:p>
        </p:txBody>
      </p:sp>
      <p:sp>
        <p:nvSpPr>
          <p:cNvPr id="5" name="Naslov 4">
            <a:extLst>
              <a:ext uri="{FF2B5EF4-FFF2-40B4-BE49-F238E27FC236}">
                <a16:creationId xmlns:a16="http://schemas.microsoft.com/office/drawing/2014/main" id="{AEDC27A2-BD3E-05A7-A868-FCA8C9E84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41" y="611671"/>
            <a:ext cx="10954984" cy="652130"/>
          </a:xfrm>
        </p:spPr>
        <p:txBody>
          <a:bodyPr>
            <a:normAutofit/>
          </a:bodyPr>
          <a:lstStyle/>
          <a:p>
            <a:r>
              <a:rPr lang="en-US" sz="3000" dirty="0">
                <a:solidFill>
                  <a:srgbClr val="E03127"/>
                </a:solidFill>
              </a:rPr>
              <a:t>DROP-OFF PERIOD: How to make changes to your LA?</a:t>
            </a:r>
            <a:endParaRPr lang="sl-SI" sz="3000" dirty="0">
              <a:solidFill>
                <a:srgbClr val="E03127"/>
              </a:solidFill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ED25B57-6052-474F-AAD7-B1781CE3351E}"/>
              </a:ext>
            </a:extLst>
          </p:cNvPr>
          <p:cNvSpPr txBox="1">
            <a:spLocks/>
          </p:cNvSpPr>
          <p:nvPr/>
        </p:nvSpPr>
        <p:spPr>
          <a:xfrm>
            <a:off x="457199" y="1600200"/>
            <a:ext cx="9590568" cy="45259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5859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5859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5859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5859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5859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9F2768D8-EBE0-B7ED-AC54-00F38ABFCB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05422232"/>
              </p:ext>
            </p:extLst>
          </p:nvPr>
        </p:nvGraphicFramePr>
        <p:xfrm>
          <a:off x="1763687" y="1803872"/>
          <a:ext cx="8036296" cy="50541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5070099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20811D-3791-C5FB-66F4-ECCB2FD6ED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številke diapozitiva 2">
            <a:extLst>
              <a:ext uri="{FF2B5EF4-FFF2-40B4-BE49-F238E27FC236}">
                <a16:creationId xmlns:a16="http://schemas.microsoft.com/office/drawing/2014/main" id="{E40A2E6E-0A62-D046-B5CE-EEEEF31B7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6EA49-1D49-4C98-B784-A96DA3E6E2D2}" type="slidenum">
              <a:rPr lang="sl-SI" smtClean="0"/>
              <a:pPr/>
              <a:t>45</a:t>
            </a:fld>
            <a:endParaRPr lang="sl-SI" dirty="0"/>
          </a:p>
        </p:txBody>
      </p:sp>
      <p:sp>
        <p:nvSpPr>
          <p:cNvPr id="5" name="Naslov 4">
            <a:extLst>
              <a:ext uri="{FF2B5EF4-FFF2-40B4-BE49-F238E27FC236}">
                <a16:creationId xmlns:a16="http://schemas.microsoft.com/office/drawing/2014/main" id="{49C06AE7-5376-F5B7-DB06-E74899261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41" y="611671"/>
            <a:ext cx="10562149" cy="652130"/>
          </a:xfrm>
        </p:spPr>
        <p:txBody>
          <a:bodyPr>
            <a:normAutofit/>
          </a:bodyPr>
          <a:lstStyle/>
          <a:p>
            <a:r>
              <a:rPr lang="en-US" sz="3000" dirty="0">
                <a:solidFill>
                  <a:srgbClr val="E03127"/>
                </a:solidFill>
              </a:rPr>
              <a:t>DROP-OFF</a:t>
            </a:r>
            <a:r>
              <a:rPr lang="sl-SI" sz="3000" dirty="0">
                <a:solidFill>
                  <a:srgbClr val="E03127"/>
                </a:solidFill>
              </a:rPr>
              <a:t> PERIOD</a:t>
            </a:r>
            <a:r>
              <a:rPr lang="en-US" sz="3000" dirty="0">
                <a:solidFill>
                  <a:srgbClr val="E03127"/>
                </a:solidFill>
              </a:rPr>
              <a:t>: How to make changes to your LA?</a:t>
            </a:r>
            <a:endParaRPr lang="sl-SI" sz="3000" dirty="0">
              <a:solidFill>
                <a:srgbClr val="E03127"/>
              </a:solidFill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CA107951-330B-9F0E-1D1D-005CEDEE5408}"/>
              </a:ext>
            </a:extLst>
          </p:cNvPr>
          <p:cNvSpPr txBox="1">
            <a:spLocks/>
          </p:cNvSpPr>
          <p:nvPr/>
        </p:nvSpPr>
        <p:spPr>
          <a:xfrm>
            <a:off x="457199" y="1600200"/>
            <a:ext cx="9590568" cy="45259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5859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5859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5859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5859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5859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1DCEE69-9684-8DCF-E055-A5D7C7E00E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542" y="1434314"/>
            <a:ext cx="7735728" cy="469184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5EE17E1-E50E-EB9B-8D6D-FDF21877E7DA}"/>
              </a:ext>
            </a:extLst>
          </p:cNvPr>
          <p:cNvSpPr/>
          <p:nvPr/>
        </p:nvSpPr>
        <p:spPr>
          <a:xfrm>
            <a:off x="8500188" y="2815966"/>
            <a:ext cx="3551853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l-SI" sz="2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r>
              <a:rPr lang="sl-SI" sz="2400" b="1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pen the website </a:t>
            </a:r>
          </a:p>
          <a:p>
            <a:pPr algn="ctr"/>
            <a:r>
              <a:rPr lang="sl-SI" sz="2400" b="1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– </a:t>
            </a:r>
          </a:p>
          <a:p>
            <a:pPr algn="ctr"/>
            <a:r>
              <a:rPr lang="en-GB" sz="2400" dirty="0">
                <a:hlinkClick r:id="rId3"/>
              </a:rPr>
              <a:t>Faculty of Social Sciences</a:t>
            </a:r>
            <a:endParaRPr lang="sl-SI" sz="2400" dirty="0"/>
          </a:p>
          <a:p>
            <a:pPr algn="ctr"/>
            <a:r>
              <a:rPr lang="sl-SI" sz="2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– </a:t>
            </a:r>
            <a:endParaRPr lang="sl-SI" sz="2400" b="1" cap="none" spc="0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sl-SI" sz="2400" b="1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click </a:t>
            </a:r>
          </a:p>
          <a:p>
            <a:pPr algn="ctr"/>
            <a:r>
              <a:rPr lang="sl-SI" sz="2400" b="1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„My FDV“  </a:t>
            </a:r>
            <a:endParaRPr lang="en-US" sz="2400" b="1" cap="none" spc="0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2363700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16668C-2DAB-81FC-FADF-D40F64267C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Naslov 19">
            <a:extLst>
              <a:ext uri="{FF2B5EF4-FFF2-40B4-BE49-F238E27FC236}">
                <a16:creationId xmlns:a16="http://schemas.microsoft.com/office/drawing/2014/main" id="{58914F43-B876-0605-A316-AE57E85F8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093" y="383818"/>
            <a:ext cx="10234744" cy="948893"/>
          </a:xfrm>
        </p:spPr>
        <p:txBody>
          <a:bodyPr>
            <a:normAutofit/>
          </a:bodyPr>
          <a:lstStyle/>
          <a:p>
            <a:r>
              <a:rPr lang="en-US" sz="3000" dirty="0"/>
              <a:t>DROP-OFF</a:t>
            </a:r>
            <a:r>
              <a:rPr lang="sl-SI" sz="3000" dirty="0"/>
              <a:t> PERIOD</a:t>
            </a:r>
            <a:r>
              <a:rPr lang="en-US" sz="3000" dirty="0"/>
              <a:t>: How to</a:t>
            </a:r>
            <a:r>
              <a:rPr lang="sl-SI" sz="3000" dirty="0"/>
              <a:t> </a:t>
            </a:r>
            <a:r>
              <a:rPr lang="en-US" sz="3000" dirty="0"/>
              <a:t>make changes to your LA?</a:t>
            </a:r>
            <a:endParaRPr lang="sl-SI" sz="30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C525DB7-600B-2B74-0130-5ADD96164C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93" y="1251751"/>
            <a:ext cx="7813082" cy="522243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B484BD1-E0EE-9CD3-C87C-5D33083CFBFB}"/>
              </a:ext>
            </a:extLst>
          </p:cNvPr>
          <p:cNvSpPr/>
          <p:nvPr/>
        </p:nvSpPr>
        <p:spPr>
          <a:xfrm>
            <a:off x="8438316" y="3158229"/>
            <a:ext cx="348892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l-SI" sz="2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click „All categories“</a:t>
            </a:r>
            <a:r>
              <a:rPr lang="sl-SI" sz="5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en-US" sz="5400" b="1" cap="none" spc="0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6523460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4C2BCA-8EDE-307E-6673-C736189BDE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Naslov 19">
            <a:extLst>
              <a:ext uri="{FF2B5EF4-FFF2-40B4-BE49-F238E27FC236}">
                <a16:creationId xmlns:a16="http://schemas.microsoft.com/office/drawing/2014/main" id="{20D3889B-D7E9-9AEA-471A-B9A0B2824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093" y="383818"/>
            <a:ext cx="10289582" cy="948893"/>
          </a:xfrm>
        </p:spPr>
        <p:txBody>
          <a:bodyPr>
            <a:normAutofit/>
          </a:bodyPr>
          <a:lstStyle/>
          <a:p>
            <a:r>
              <a:rPr lang="en-US" sz="3000" dirty="0"/>
              <a:t>DROP-OFF</a:t>
            </a:r>
            <a:r>
              <a:rPr lang="sl-SI" sz="3000" dirty="0"/>
              <a:t> PERIOD</a:t>
            </a:r>
            <a:r>
              <a:rPr lang="en-US" sz="3000" dirty="0"/>
              <a:t>: How to make changes to your LA?</a:t>
            </a:r>
            <a:endParaRPr lang="sl-SI" sz="30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87A2CD1-3862-CBFA-83CB-A7DAA77C6966}"/>
              </a:ext>
            </a:extLst>
          </p:cNvPr>
          <p:cNvSpPr/>
          <p:nvPr/>
        </p:nvSpPr>
        <p:spPr>
          <a:xfrm>
            <a:off x="8584706" y="2980947"/>
            <a:ext cx="324922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l-SI" sz="2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click „Web office“</a:t>
            </a:r>
            <a:r>
              <a:rPr lang="sl-SI" sz="5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en-US" sz="5400" b="1" cap="none" spc="0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A9AAA2B-6B3E-3C84-3C14-F7013B6A06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93" y="1332710"/>
            <a:ext cx="7944305" cy="5463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21281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540293-918D-9F29-5962-09453C47C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Naslov 19">
            <a:extLst>
              <a:ext uri="{FF2B5EF4-FFF2-40B4-BE49-F238E27FC236}">
                <a16:creationId xmlns:a16="http://schemas.microsoft.com/office/drawing/2014/main" id="{6000D5D2-5ECB-C048-3AD3-2F43E57D3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092" y="383818"/>
            <a:ext cx="10470557" cy="948893"/>
          </a:xfrm>
        </p:spPr>
        <p:txBody>
          <a:bodyPr>
            <a:normAutofit/>
          </a:bodyPr>
          <a:lstStyle/>
          <a:p>
            <a:r>
              <a:rPr lang="en-US" sz="3000" dirty="0"/>
              <a:t>DROP-OFF</a:t>
            </a:r>
            <a:r>
              <a:rPr lang="sl-SI" sz="3000" dirty="0"/>
              <a:t> PERIOD</a:t>
            </a:r>
            <a:r>
              <a:rPr lang="en-US" sz="3000" dirty="0"/>
              <a:t>: How to make changes to your LA?</a:t>
            </a:r>
            <a:endParaRPr lang="sl-SI" sz="30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A12EB19-2C33-CA05-A0EF-893AA15DF2B3}"/>
              </a:ext>
            </a:extLst>
          </p:cNvPr>
          <p:cNvSpPr/>
          <p:nvPr/>
        </p:nvSpPr>
        <p:spPr>
          <a:xfrm>
            <a:off x="8584706" y="2980947"/>
            <a:ext cx="324922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l-SI" sz="2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click „Other“</a:t>
            </a:r>
            <a:r>
              <a:rPr lang="sl-SI" sz="5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en-US" sz="5400" b="1" cap="none" spc="0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220E7E8-9B73-C1BE-6B83-4AA05F5875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93" y="1127464"/>
            <a:ext cx="7935427" cy="5428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51927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FEC6E5-02C8-0841-A096-F40B2C006E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Naslov 19">
            <a:extLst>
              <a:ext uri="{FF2B5EF4-FFF2-40B4-BE49-F238E27FC236}">
                <a16:creationId xmlns:a16="http://schemas.microsoft.com/office/drawing/2014/main" id="{C6551EBB-4E07-73DE-B5DB-B795DC49D7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093" y="383818"/>
            <a:ext cx="10365782" cy="948893"/>
          </a:xfrm>
        </p:spPr>
        <p:txBody>
          <a:bodyPr>
            <a:normAutofit/>
          </a:bodyPr>
          <a:lstStyle/>
          <a:p>
            <a:r>
              <a:rPr lang="en-US" sz="3000" dirty="0"/>
              <a:t>DROP-OFF</a:t>
            </a:r>
            <a:r>
              <a:rPr lang="sl-SI" sz="3000" dirty="0"/>
              <a:t> PERIOD</a:t>
            </a:r>
            <a:r>
              <a:rPr lang="en-US" sz="3000" dirty="0"/>
              <a:t>: How to make changes to your LA?</a:t>
            </a:r>
            <a:endParaRPr lang="sl-SI" sz="30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AB4501C-E2FB-64F8-4986-9A07AD4400FF}"/>
              </a:ext>
            </a:extLst>
          </p:cNvPr>
          <p:cNvSpPr/>
          <p:nvPr/>
        </p:nvSpPr>
        <p:spPr>
          <a:xfrm>
            <a:off x="8584706" y="2980947"/>
            <a:ext cx="324922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l-SI" sz="2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click „Forms“</a:t>
            </a:r>
            <a:r>
              <a:rPr lang="sl-SI" sz="5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en-US" sz="5400" b="1" cap="none" spc="0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007F938-2136-224D-CB55-FF10C600B9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93" y="1304128"/>
            <a:ext cx="8009214" cy="5382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70045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6AE3F8-9D81-A034-DE59-3112B4828D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Naslov 19">
            <a:extLst>
              <a:ext uri="{FF2B5EF4-FFF2-40B4-BE49-F238E27FC236}">
                <a16:creationId xmlns:a16="http://schemas.microsoft.com/office/drawing/2014/main" id="{14FA07F4-82F1-9BA0-938D-A14898567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093" y="383818"/>
            <a:ext cx="10243622" cy="948893"/>
          </a:xfrm>
        </p:spPr>
        <p:txBody>
          <a:bodyPr>
            <a:normAutofit/>
          </a:bodyPr>
          <a:lstStyle/>
          <a:p>
            <a:r>
              <a:rPr lang="en-US" sz="3000" dirty="0"/>
              <a:t>DROP-OFF</a:t>
            </a:r>
            <a:r>
              <a:rPr lang="sl-SI" sz="3000" dirty="0"/>
              <a:t> PERIOD</a:t>
            </a:r>
            <a:r>
              <a:rPr lang="en-US" sz="3000" dirty="0"/>
              <a:t>: How to make changes to your LA?</a:t>
            </a:r>
            <a:endParaRPr lang="sl-SI" sz="30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E2BAFCB-9B4E-BA1B-78DF-0816914B563B}"/>
              </a:ext>
            </a:extLst>
          </p:cNvPr>
          <p:cNvSpPr/>
          <p:nvPr/>
        </p:nvSpPr>
        <p:spPr>
          <a:xfrm>
            <a:off x="8743327" y="3270196"/>
            <a:ext cx="324922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l-SI" sz="2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click „Requests“</a:t>
            </a:r>
            <a:r>
              <a:rPr lang="sl-SI" sz="5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en-US" sz="5400" b="1" cap="none" spc="0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E165A23-31C6-746F-B57A-7FEAEB594B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93" y="1074520"/>
            <a:ext cx="8382317" cy="555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04847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03B6D-11FA-0A2A-B7F4-DD02B06060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Naslov 19">
            <a:extLst>
              <a:ext uri="{FF2B5EF4-FFF2-40B4-BE49-F238E27FC236}">
                <a16:creationId xmlns:a16="http://schemas.microsoft.com/office/drawing/2014/main" id="{A931FCF1-ABA3-52AB-148B-62E6CA692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093" y="383818"/>
            <a:ext cx="10346732" cy="948893"/>
          </a:xfrm>
        </p:spPr>
        <p:txBody>
          <a:bodyPr>
            <a:normAutofit/>
          </a:bodyPr>
          <a:lstStyle/>
          <a:p>
            <a:r>
              <a:rPr lang="en-US" sz="3000" dirty="0"/>
              <a:t>DROP-OFF</a:t>
            </a:r>
            <a:r>
              <a:rPr lang="sl-SI" sz="3000" dirty="0"/>
              <a:t> PERIOD</a:t>
            </a:r>
            <a:r>
              <a:rPr lang="en-US" sz="3000" dirty="0"/>
              <a:t>: How to make changes to your LA?</a:t>
            </a:r>
            <a:endParaRPr lang="sl-SI" sz="30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547C36A-BA92-F27D-C83E-6FAE6E4786B6}"/>
              </a:ext>
            </a:extLst>
          </p:cNvPr>
          <p:cNvSpPr/>
          <p:nvPr/>
        </p:nvSpPr>
        <p:spPr>
          <a:xfrm>
            <a:off x="8584706" y="2980947"/>
            <a:ext cx="324922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l-SI" sz="2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click „Nova request“</a:t>
            </a:r>
            <a:r>
              <a:rPr lang="sl-SI" sz="5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en-US" sz="5400" b="1" cap="none" spc="0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BD1D317-6C36-4ECF-E1D3-ACD2AC072F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93" y="1106655"/>
            <a:ext cx="7997307" cy="5551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58247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5C9C3CE-B50C-AD65-98F4-AF3A9FC0D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D3D3B-5107-44FE-98F3-6C6B13F17A3A}" type="slidenum">
              <a:rPr lang="sl-SI" smtClean="0"/>
              <a:t>52</a:t>
            </a:fld>
            <a:endParaRPr lang="sl-SI"/>
          </a:p>
        </p:txBody>
      </p:sp>
      <p:sp>
        <p:nvSpPr>
          <p:cNvPr id="4" name="Naslov 4">
            <a:extLst>
              <a:ext uri="{FF2B5EF4-FFF2-40B4-BE49-F238E27FC236}">
                <a16:creationId xmlns:a16="http://schemas.microsoft.com/office/drawing/2014/main" id="{8E34B7E6-62CF-AC97-1FEC-B16C9E5789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58595B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3200" b="1" dirty="0">
                <a:solidFill>
                  <a:srgbClr val="E03127"/>
                </a:solidFill>
              </a:rPr>
              <a:t>DROP-OFF PERIOD: </a:t>
            </a:r>
            <a:r>
              <a:rPr lang="sl-SI" sz="3200" b="1" dirty="0">
                <a:solidFill>
                  <a:srgbClr val="E03127"/>
                </a:solidFill>
              </a:rPr>
              <a:t>Replacement of a course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361CB2-B5A4-F7AA-E41A-BF2A5E877EB9}"/>
              </a:ext>
            </a:extLst>
          </p:cNvPr>
          <p:cNvSpPr/>
          <p:nvPr/>
        </p:nvSpPr>
        <p:spPr>
          <a:xfrm>
            <a:off x="8717667" y="3429000"/>
            <a:ext cx="3249227" cy="166199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sl-SI" sz="2400" b="1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sl-SI" sz="2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click the arrow to </a:t>
            </a:r>
          </a:p>
          <a:p>
            <a:pPr algn="ctr"/>
            <a:r>
              <a:rPr lang="sl-SI" sz="2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open the menu</a:t>
            </a:r>
            <a:r>
              <a:rPr lang="sl-SI" sz="5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en-US" sz="5400" b="1" cap="none" spc="0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E7ED64D-9280-294D-1F7D-9E96AE68A6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485" y="1310552"/>
            <a:ext cx="8183117" cy="5182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52590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9CD94B-C534-D114-24C8-65FAF087A3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01534C5-FE88-CCAB-97A3-432CB5EDE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D3D3B-5107-44FE-98F3-6C6B13F17A3A}" type="slidenum">
              <a:rPr lang="sl-SI" smtClean="0"/>
              <a:t>53</a:t>
            </a:fld>
            <a:endParaRPr lang="sl-SI"/>
          </a:p>
        </p:txBody>
      </p:sp>
      <p:sp>
        <p:nvSpPr>
          <p:cNvPr id="4" name="Naslov 4">
            <a:extLst>
              <a:ext uri="{FF2B5EF4-FFF2-40B4-BE49-F238E27FC236}">
                <a16:creationId xmlns:a16="http://schemas.microsoft.com/office/drawing/2014/main" id="{7679AC14-9B6A-BA3E-E7F8-C823BFBF9D6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58595B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3200" b="1" dirty="0">
                <a:solidFill>
                  <a:srgbClr val="E03127"/>
                </a:solidFill>
              </a:rPr>
              <a:t>DROP-OFF PERIOD: </a:t>
            </a:r>
            <a:r>
              <a:rPr lang="sl-SI" sz="3200" b="1" dirty="0">
                <a:solidFill>
                  <a:srgbClr val="E03127"/>
                </a:solidFill>
              </a:rPr>
              <a:t>Replacement of a course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8C30A01-167C-CC4C-73FF-7BA64D43F2D4}"/>
              </a:ext>
            </a:extLst>
          </p:cNvPr>
          <p:cNvSpPr/>
          <p:nvPr/>
        </p:nvSpPr>
        <p:spPr>
          <a:xfrm>
            <a:off x="8405006" y="3400335"/>
            <a:ext cx="2782172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l-SI" sz="2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</a:t>
            </a:r>
            <a:r>
              <a:rPr lang="sl-SI" sz="2400" b="1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lick </a:t>
            </a:r>
          </a:p>
          <a:p>
            <a:pPr algn="ctr"/>
            <a:r>
              <a:rPr lang="sl-SI" sz="2400" b="1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„Replacement of an </a:t>
            </a:r>
          </a:p>
          <a:p>
            <a:pPr algn="ctr"/>
            <a:r>
              <a:rPr lang="sl-SI" sz="2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elective course</a:t>
            </a:r>
            <a:r>
              <a:rPr lang="sl-SI" sz="2400" b="1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“</a:t>
            </a:r>
            <a:endParaRPr lang="en-US" sz="2400" b="1" cap="none" spc="0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09BFEEA-9C38-DF85-AFA7-90E0171D12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420" y="1417638"/>
            <a:ext cx="7554323" cy="5013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39243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1981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l-SI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981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l-SI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981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l-SI" dirty="0"/>
          </a:p>
        </p:txBody>
      </p:sp>
      <p:sp>
        <p:nvSpPr>
          <p:cNvPr id="11" name="Rectangle 10"/>
          <p:cNvSpPr/>
          <p:nvPr/>
        </p:nvSpPr>
        <p:spPr>
          <a:xfrm>
            <a:off x="2495600" y="1628800"/>
            <a:ext cx="1080120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8" name="Naslov 4">
            <a:extLst>
              <a:ext uri="{FF2B5EF4-FFF2-40B4-BE49-F238E27FC236}">
                <a16:creationId xmlns:a16="http://schemas.microsoft.com/office/drawing/2014/main" id="{EC7B7EF6-CE56-E1EB-98A9-46A18B47C407}"/>
              </a:ext>
            </a:extLst>
          </p:cNvPr>
          <p:cNvSpPr txBox="1">
            <a:spLocks/>
          </p:cNvSpPr>
          <p:nvPr/>
        </p:nvSpPr>
        <p:spPr>
          <a:xfrm>
            <a:off x="484541" y="485776"/>
            <a:ext cx="10562149" cy="8708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58595B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3200" b="1" dirty="0">
                <a:solidFill>
                  <a:srgbClr val="E03127"/>
                </a:solidFill>
              </a:rPr>
              <a:t>DROP-OFF PERIOD: </a:t>
            </a:r>
            <a:r>
              <a:rPr lang="sl-SI" sz="3200" b="1" dirty="0">
                <a:solidFill>
                  <a:srgbClr val="E03127"/>
                </a:solidFill>
              </a:rPr>
              <a:t>Replacement of a course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A22A7E-EF70-FB63-B0E2-65E73F261DF1}"/>
              </a:ext>
            </a:extLst>
          </p:cNvPr>
          <p:cNvSpPr/>
          <p:nvPr/>
        </p:nvSpPr>
        <p:spPr>
          <a:xfrm>
            <a:off x="8291743" y="3193068"/>
            <a:ext cx="3628331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l-SI" sz="2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 the „Course“ menu</a:t>
            </a:r>
            <a:r>
              <a:rPr lang="sl-SI" sz="2400" b="1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  <a:p>
            <a:pPr algn="ctr"/>
            <a:r>
              <a:rPr lang="sl-SI" sz="2400" b="1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–</a:t>
            </a:r>
          </a:p>
          <a:p>
            <a:pPr algn="ctr"/>
            <a:r>
              <a:rPr lang="sl-SI" sz="2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click the course you </a:t>
            </a:r>
          </a:p>
          <a:p>
            <a:pPr algn="ctr"/>
            <a:r>
              <a:rPr lang="sl-SI" sz="2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would like to replace</a:t>
            </a:r>
          </a:p>
          <a:p>
            <a:pPr algn="ctr"/>
            <a:endParaRPr lang="sl-SI" sz="2400" b="1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6E5E50C-CBA1-2CA2-0FA2-85A8A9E3D5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931" y="1356608"/>
            <a:ext cx="7603791" cy="5087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62734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1981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l-SI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981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l-SI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981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l-SI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981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l-SI" dirty="0"/>
          </a:p>
        </p:txBody>
      </p:sp>
      <p:sp>
        <p:nvSpPr>
          <p:cNvPr id="11" name="Rectangle 10"/>
          <p:cNvSpPr/>
          <p:nvPr/>
        </p:nvSpPr>
        <p:spPr>
          <a:xfrm>
            <a:off x="2495600" y="1628800"/>
            <a:ext cx="1080120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3" name="Rectangle 12"/>
          <p:cNvSpPr/>
          <p:nvPr/>
        </p:nvSpPr>
        <p:spPr>
          <a:xfrm>
            <a:off x="2495600" y="1700808"/>
            <a:ext cx="1080120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9" name="Naslov 4">
            <a:extLst>
              <a:ext uri="{FF2B5EF4-FFF2-40B4-BE49-F238E27FC236}">
                <a16:creationId xmlns:a16="http://schemas.microsoft.com/office/drawing/2014/main" id="{1D6325BD-053A-E7A8-A855-4BF5F5B9E084}"/>
              </a:ext>
            </a:extLst>
          </p:cNvPr>
          <p:cNvSpPr txBox="1">
            <a:spLocks/>
          </p:cNvSpPr>
          <p:nvPr/>
        </p:nvSpPr>
        <p:spPr>
          <a:xfrm>
            <a:off x="484541" y="611671"/>
            <a:ext cx="10562149" cy="6521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58595B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3200" b="1" dirty="0">
                <a:solidFill>
                  <a:srgbClr val="E03127"/>
                </a:solidFill>
              </a:rPr>
              <a:t>DROP-OFF PERIOD: </a:t>
            </a:r>
            <a:r>
              <a:rPr lang="sl-SI" sz="3200" b="1" dirty="0">
                <a:solidFill>
                  <a:srgbClr val="E03127"/>
                </a:solidFill>
              </a:rPr>
              <a:t>Replacement of a course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D27E40D-9274-0CD7-6F56-4038FF1C09A1}"/>
              </a:ext>
            </a:extLst>
          </p:cNvPr>
          <p:cNvSpPr/>
          <p:nvPr/>
        </p:nvSpPr>
        <p:spPr>
          <a:xfrm>
            <a:off x="8291743" y="3193068"/>
            <a:ext cx="3628331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l-SI" sz="2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 the „New course“ menu</a:t>
            </a:r>
            <a:r>
              <a:rPr lang="sl-SI" sz="2400" b="1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  <a:p>
            <a:pPr algn="ctr"/>
            <a:r>
              <a:rPr lang="sl-SI" sz="2400" b="1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–</a:t>
            </a:r>
          </a:p>
          <a:p>
            <a:pPr algn="ctr"/>
            <a:r>
              <a:rPr lang="sl-SI" sz="2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select a new course</a:t>
            </a:r>
          </a:p>
          <a:p>
            <a:pPr algn="ctr"/>
            <a:r>
              <a:rPr lang="sl-SI" sz="2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–</a:t>
            </a:r>
          </a:p>
          <a:p>
            <a:pPr algn="ctr"/>
            <a:r>
              <a:rPr lang="sl-SI" sz="2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click „Send“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8D56E6A-F0E6-BF6B-A5EE-56ED33F15F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490" y="1353407"/>
            <a:ext cx="7649254" cy="5229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46963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FB744C-0B8C-A22C-6BB4-7426DBC577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FFEDA33-7DF3-587A-F29A-4CED0FDE77BD}"/>
              </a:ext>
            </a:extLst>
          </p:cNvPr>
          <p:cNvSpPr txBox="1">
            <a:spLocks/>
          </p:cNvSpPr>
          <p:nvPr/>
        </p:nvSpPr>
        <p:spPr>
          <a:xfrm>
            <a:off x="1981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l-SI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DD71B68-776B-5ABC-9126-58B3CD5F23B3}"/>
              </a:ext>
            </a:extLst>
          </p:cNvPr>
          <p:cNvSpPr txBox="1">
            <a:spLocks/>
          </p:cNvSpPr>
          <p:nvPr/>
        </p:nvSpPr>
        <p:spPr>
          <a:xfrm>
            <a:off x="1981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l-SI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98E6E33-325D-D600-38C7-13DA5E787D28}"/>
              </a:ext>
            </a:extLst>
          </p:cNvPr>
          <p:cNvSpPr txBox="1">
            <a:spLocks/>
          </p:cNvSpPr>
          <p:nvPr/>
        </p:nvSpPr>
        <p:spPr>
          <a:xfrm>
            <a:off x="1981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l-SI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AF2FE89-B31C-9C84-3269-D89EF7429767}"/>
              </a:ext>
            </a:extLst>
          </p:cNvPr>
          <p:cNvSpPr txBox="1">
            <a:spLocks/>
          </p:cNvSpPr>
          <p:nvPr/>
        </p:nvSpPr>
        <p:spPr>
          <a:xfrm>
            <a:off x="1981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l-SI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76EFFA3-5443-3F6F-86F6-E6B47852E30D}"/>
              </a:ext>
            </a:extLst>
          </p:cNvPr>
          <p:cNvSpPr/>
          <p:nvPr/>
        </p:nvSpPr>
        <p:spPr>
          <a:xfrm>
            <a:off x="2495600" y="1628800"/>
            <a:ext cx="1080120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F2EFC7-AE7B-6DE2-E7DB-4F0F80E40F6E}"/>
              </a:ext>
            </a:extLst>
          </p:cNvPr>
          <p:cNvSpPr/>
          <p:nvPr/>
        </p:nvSpPr>
        <p:spPr>
          <a:xfrm>
            <a:off x="2495600" y="1700808"/>
            <a:ext cx="1080120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9" name="Naslov 4">
            <a:extLst>
              <a:ext uri="{FF2B5EF4-FFF2-40B4-BE49-F238E27FC236}">
                <a16:creationId xmlns:a16="http://schemas.microsoft.com/office/drawing/2014/main" id="{53D9F81A-AFB0-9032-0526-7AFF91C56B7E}"/>
              </a:ext>
            </a:extLst>
          </p:cNvPr>
          <p:cNvSpPr txBox="1">
            <a:spLocks/>
          </p:cNvSpPr>
          <p:nvPr/>
        </p:nvSpPr>
        <p:spPr>
          <a:xfrm>
            <a:off x="484541" y="611671"/>
            <a:ext cx="10562149" cy="6521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58595B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3200" b="1" dirty="0">
                <a:solidFill>
                  <a:srgbClr val="E03127"/>
                </a:solidFill>
              </a:rPr>
              <a:t>DROP-OFF PERIOD: </a:t>
            </a:r>
            <a:r>
              <a:rPr lang="sl-SI" sz="3200" b="1" dirty="0">
                <a:solidFill>
                  <a:srgbClr val="E03127"/>
                </a:solidFill>
              </a:rPr>
              <a:t>Removing/deleting a course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D1C5ECA-04C3-8E7E-AB70-D6A0D2233F3E}"/>
              </a:ext>
            </a:extLst>
          </p:cNvPr>
          <p:cNvSpPr/>
          <p:nvPr/>
        </p:nvSpPr>
        <p:spPr>
          <a:xfrm>
            <a:off x="8699006" y="3611124"/>
            <a:ext cx="3249227" cy="129266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l-SI" sz="2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click the arrow to </a:t>
            </a:r>
          </a:p>
          <a:p>
            <a:pPr algn="ctr"/>
            <a:r>
              <a:rPr lang="sl-SI" sz="2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open the menu</a:t>
            </a:r>
            <a:r>
              <a:rPr lang="sl-SI" sz="5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en-US" sz="5400" b="1" cap="none" spc="0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2E2F838-D260-7BEF-0BD3-C45BF5E2FF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113" y="1417638"/>
            <a:ext cx="8383170" cy="5325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09409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2D0744-A03A-8A14-B8E6-DDC2C240D6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7D133D65-2400-FD98-F820-785116A5E71D}"/>
              </a:ext>
            </a:extLst>
          </p:cNvPr>
          <p:cNvSpPr txBox="1">
            <a:spLocks/>
          </p:cNvSpPr>
          <p:nvPr/>
        </p:nvSpPr>
        <p:spPr>
          <a:xfrm>
            <a:off x="1981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l-SI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61FF3FB-584B-91FD-999A-50821A039751}"/>
              </a:ext>
            </a:extLst>
          </p:cNvPr>
          <p:cNvSpPr txBox="1">
            <a:spLocks/>
          </p:cNvSpPr>
          <p:nvPr/>
        </p:nvSpPr>
        <p:spPr>
          <a:xfrm>
            <a:off x="1981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l-SI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B74869F-0272-56F3-EE62-BDA4222D9589}"/>
              </a:ext>
            </a:extLst>
          </p:cNvPr>
          <p:cNvSpPr txBox="1">
            <a:spLocks/>
          </p:cNvSpPr>
          <p:nvPr/>
        </p:nvSpPr>
        <p:spPr>
          <a:xfrm>
            <a:off x="1981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l-SI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5DF6C09-C724-8261-3F0A-9ACDF2F2E6A9}"/>
              </a:ext>
            </a:extLst>
          </p:cNvPr>
          <p:cNvSpPr txBox="1">
            <a:spLocks/>
          </p:cNvSpPr>
          <p:nvPr/>
        </p:nvSpPr>
        <p:spPr>
          <a:xfrm>
            <a:off x="1981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l-SI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3034F08-39F4-015E-B297-1E335EE79341}"/>
              </a:ext>
            </a:extLst>
          </p:cNvPr>
          <p:cNvSpPr/>
          <p:nvPr/>
        </p:nvSpPr>
        <p:spPr>
          <a:xfrm>
            <a:off x="2495600" y="1628800"/>
            <a:ext cx="1080120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9EEBA33-9667-958C-CEB3-498D6723925C}"/>
              </a:ext>
            </a:extLst>
          </p:cNvPr>
          <p:cNvSpPr/>
          <p:nvPr/>
        </p:nvSpPr>
        <p:spPr>
          <a:xfrm>
            <a:off x="2495600" y="1700808"/>
            <a:ext cx="1080120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9" name="Naslov 4">
            <a:extLst>
              <a:ext uri="{FF2B5EF4-FFF2-40B4-BE49-F238E27FC236}">
                <a16:creationId xmlns:a16="http://schemas.microsoft.com/office/drawing/2014/main" id="{376B5074-9181-0870-CABD-5B45FDEBFCC8}"/>
              </a:ext>
            </a:extLst>
          </p:cNvPr>
          <p:cNvSpPr txBox="1">
            <a:spLocks/>
          </p:cNvSpPr>
          <p:nvPr/>
        </p:nvSpPr>
        <p:spPr>
          <a:xfrm>
            <a:off x="484541" y="611671"/>
            <a:ext cx="10562149" cy="6521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58595B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3200" b="1" dirty="0">
                <a:solidFill>
                  <a:srgbClr val="E03127"/>
                </a:solidFill>
              </a:rPr>
              <a:t>DROP-OFF PERIOD: </a:t>
            </a:r>
            <a:r>
              <a:rPr lang="sl-SI" sz="3200" b="1" dirty="0">
                <a:solidFill>
                  <a:srgbClr val="E03127"/>
                </a:solidFill>
              </a:rPr>
              <a:t>Removing/deleting a course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DE49BF2-4F5A-BC69-CFFE-406AD6978CBD}"/>
              </a:ext>
            </a:extLst>
          </p:cNvPr>
          <p:cNvSpPr/>
          <p:nvPr/>
        </p:nvSpPr>
        <p:spPr>
          <a:xfrm>
            <a:off x="9159909" y="3544384"/>
            <a:ext cx="237699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l-SI" sz="2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</a:t>
            </a:r>
            <a:r>
              <a:rPr lang="sl-SI" sz="2400" b="1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lick</a:t>
            </a:r>
          </a:p>
          <a:p>
            <a:pPr algn="ctr"/>
            <a:r>
              <a:rPr lang="sl-SI" sz="2400" b="1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–</a:t>
            </a:r>
          </a:p>
          <a:p>
            <a:pPr algn="ctr"/>
            <a:r>
              <a:rPr lang="sl-SI" sz="2400" b="1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„Removing of an </a:t>
            </a:r>
          </a:p>
          <a:p>
            <a:pPr algn="ctr"/>
            <a:r>
              <a:rPr lang="sl-SI" sz="2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elective course</a:t>
            </a:r>
            <a:r>
              <a:rPr lang="sl-SI" sz="2400" b="1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“</a:t>
            </a:r>
            <a:endParaRPr lang="en-US" sz="2400" b="1" cap="none" spc="0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CA628B1-5B5B-8E62-5212-A7F27D0A51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619" y="1417637"/>
            <a:ext cx="7923761" cy="5032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41983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C4A1C7-37FD-A012-C997-EBAED8E228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016D2132-C848-922A-46D3-336E91055817}"/>
              </a:ext>
            </a:extLst>
          </p:cNvPr>
          <p:cNvSpPr txBox="1">
            <a:spLocks/>
          </p:cNvSpPr>
          <p:nvPr/>
        </p:nvSpPr>
        <p:spPr>
          <a:xfrm>
            <a:off x="1981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l-SI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CC0B618-CF3A-5972-0405-B63BCD48FBF4}"/>
              </a:ext>
            </a:extLst>
          </p:cNvPr>
          <p:cNvSpPr txBox="1">
            <a:spLocks/>
          </p:cNvSpPr>
          <p:nvPr/>
        </p:nvSpPr>
        <p:spPr>
          <a:xfrm>
            <a:off x="1981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l-SI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4E12103-A8A7-327C-E682-2C8B6CEC1DD3}"/>
              </a:ext>
            </a:extLst>
          </p:cNvPr>
          <p:cNvSpPr txBox="1">
            <a:spLocks/>
          </p:cNvSpPr>
          <p:nvPr/>
        </p:nvSpPr>
        <p:spPr>
          <a:xfrm>
            <a:off x="1981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l-SI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47B0F51-1845-D605-1035-625A4778CDC2}"/>
              </a:ext>
            </a:extLst>
          </p:cNvPr>
          <p:cNvSpPr txBox="1">
            <a:spLocks/>
          </p:cNvSpPr>
          <p:nvPr/>
        </p:nvSpPr>
        <p:spPr>
          <a:xfrm>
            <a:off x="1981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l-SI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865E10D-81E8-1286-FB57-7626717EC624}"/>
              </a:ext>
            </a:extLst>
          </p:cNvPr>
          <p:cNvSpPr/>
          <p:nvPr/>
        </p:nvSpPr>
        <p:spPr>
          <a:xfrm>
            <a:off x="2495600" y="1628800"/>
            <a:ext cx="1080120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DDF079C-DE90-099E-C77F-A463419AF2D1}"/>
              </a:ext>
            </a:extLst>
          </p:cNvPr>
          <p:cNvSpPr/>
          <p:nvPr/>
        </p:nvSpPr>
        <p:spPr>
          <a:xfrm>
            <a:off x="2495600" y="1700808"/>
            <a:ext cx="1080120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9" name="Naslov 4">
            <a:extLst>
              <a:ext uri="{FF2B5EF4-FFF2-40B4-BE49-F238E27FC236}">
                <a16:creationId xmlns:a16="http://schemas.microsoft.com/office/drawing/2014/main" id="{B6781286-C775-7E35-5AF6-859A63B3E0BF}"/>
              </a:ext>
            </a:extLst>
          </p:cNvPr>
          <p:cNvSpPr txBox="1">
            <a:spLocks/>
          </p:cNvSpPr>
          <p:nvPr/>
        </p:nvSpPr>
        <p:spPr>
          <a:xfrm>
            <a:off x="484541" y="611671"/>
            <a:ext cx="10562149" cy="6521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58595B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3200" b="1" dirty="0">
                <a:solidFill>
                  <a:srgbClr val="E03127"/>
                </a:solidFill>
              </a:rPr>
              <a:t>DROP-OFF PERIOD: </a:t>
            </a:r>
            <a:r>
              <a:rPr lang="sl-SI" sz="3200" b="1" dirty="0">
                <a:solidFill>
                  <a:srgbClr val="E03127"/>
                </a:solidFill>
              </a:rPr>
              <a:t>Removing/deleting a course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9C8A763-3095-4B22-A2A6-39B5E121F8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542" y="1628799"/>
            <a:ext cx="7363318" cy="477921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66A9335-BAE6-5CE7-7418-8CCA6D041F10}"/>
              </a:ext>
            </a:extLst>
          </p:cNvPr>
          <p:cNvSpPr/>
          <p:nvPr/>
        </p:nvSpPr>
        <p:spPr>
          <a:xfrm>
            <a:off x="8220722" y="2090172"/>
            <a:ext cx="3628331" cy="267765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l-SI" sz="2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 the „New course“ pop-up menu</a:t>
            </a:r>
            <a:r>
              <a:rPr lang="sl-SI" sz="2400" b="1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  <a:p>
            <a:pPr algn="ctr"/>
            <a:r>
              <a:rPr lang="sl-SI" sz="2400" b="1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–</a:t>
            </a:r>
          </a:p>
          <a:p>
            <a:pPr algn="ctr"/>
            <a:r>
              <a:rPr lang="sl-SI" sz="2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click the course you would like to delete</a:t>
            </a:r>
          </a:p>
          <a:p>
            <a:pPr algn="ctr"/>
            <a:r>
              <a:rPr lang="sl-SI" sz="2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–</a:t>
            </a:r>
          </a:p>
          <a:p>
            <a:pPr algn="ctr"/>
            <a:r>
              <a:rPr lang="sl-SI" sz="2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click „Send“</a:t>
            </a:r>
          </a:p>
        </p:txBody>
      </p:sp>
    </p:spTree>
    <p:extLst>
      <p:ext uri="{BB962C8B-B14F-4D97-AF65-F5344CB8AC3E}">
        <p14:creationId xmlns:p14="http://schemas.microsoft.com/office/powerpoint/2010/main" val="127662100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802A3E-1649-47CE-F2A5-02CED7931E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F63AD5DE-53AA-D2BB-919E-755C4260CFB1}"/>
              </a:ext>
            </a:extLst>
          </p:cNvPr>
          <p:cNvSpPr txBox="1">
            <a:spLocks/>
          </p:cNvSpPr>
          <p:nvPr/>
        </p:nvSpPr>
        <p:spPr>
          <a:xfrm>
            <a:off x="1981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l-SI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7A21641-8E83-C5F7-4966-D8245B466C25}"/>
              </a:ext>
            </a:extLst>
          </p:cNvPr>
          <p:cNvSpPr txBox="1">
            <a:spLocks/>
          </p:cNvSpPr>
          <p:nvPr/>
        </p:nvSpPr>
        <p:spPr>
          <a:xfrm>
            <a:off x="1981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l-SI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22F46BA-C5A1-D855-FEFE-D7A32BAA9ED1}"/>
              </a:ext>
            </a:extLst>
          </p:cNvPr>
          <p:cNvSpPr txBox="1">
            <a:spLocks/>
          </p:cNvSpPr>
          <p:nvPr/>
        </p:nvSpPr>
        <p:spPr>
          <a:xfrm>
            <a:off x="1981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l-SI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8410743-3C04-331A-45B7-C09A35EF6879}"/>
              </a:ext>
            </a:extLst>
          </p:cNvPr>
          <p:cNvSpPr txBox="1">
            <a:spLocks/>
          </p:cNvSpPr>
          <p:nvPr/>
        </p:nvSpPr>
        <p:spPr>
          <a:xfrm>
            <a:off x="1981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l-SI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5C63150-A674-0043-9E36-F22DDBAF07B6}"/>
              </a:ext>
            </a:extLst>
          </p:cNvPr>
          <p:cNvSpPr/>
          <p:nvPr/>
        </p:nvSpPr>
        <p:spPr>
          <a:xfrm>
            <a:off x="2495600" y="1628800"/>
            <a:ext cx="1080120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5DFCE10-1F27-5148-C1EA-BE2993F72F2F}"/>
              </a:ext>
            </a:extLst>
          </p:cNvPr>
          <p:cNvSpPr/>
          <p:nvPr/>
        </p:nvSpPr>
        <p:spPr>
          <a:xfrm>
            <a:off x="2495600" y="1700808"/>
            <a:ext cx="1080120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9" name="Naslov 4">
            <a:extLst>
              <a:ext uri="{FF2B5EF4-FFF2-40B4-BE49-F238E27FC236}">
                <a16:creationId xmlns:a16="http://schemas.microsoft.com/office/drawing/2014/main" id="{52216048-25B3-BD9C-7959-08A30D3E752B}"/>
              </a:ext>
            </a:extLst>
          </p:cNvPr>
          <p:cNvSpPr txBox="1">
            <a:spLocks/>
          </p:cNvSpPr>
          <p:nvPr/>
        </p:nvSpPr>
        <p:spPr>
          <a:xfrm>
            <a:off x="484541" y="611671"/>
            <a:ext cx="10562149" cy="6521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58595B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3200" b="1" dirty="0">
                <a:solidFill>
                  <a:srgbClr val="E03127"/>
                </a:solidFill>
              </a:rPr>
              <a:t>DROP-OFF PERIOD: </a:t>
            </a:r>
            <a:r>
              <a:rPr lang="sl-SI" sz="3200" b="1" dirty="0">
                <a:solidFill>
                  <a:srgbClr val="E03127"/>
                </a:solidFill>
              </a:rPr>
              <a:t>Adding a course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B80D719-4D57-7EED-1FE5-B023528616B7}"/>
              </a:ext>
            </a:extLst>
          </p:cNvPr>
          <p:cNvSpPr/>
          <p:nvPr/>
        </p:nvSpPr>
        <p:spPr>
          <a:xfrm>
            <a:off x="8699006" y="3611124"/>
            <a:ext cx="3249227" cy="129266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l-SI" sz="2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click the arrow to </a:t>
            </a:r>
          </a:p>
          <a:p>
            <a:pPr algn="ctr"/>
            <a:r>
              <a:rPr lang="sl-SI" sz="2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open the menu</a:t>
            </a:r>
            <a:r>
              <a:rPr lang="sl-SI" sz="5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en-US" sz="5400" b="1" cap="none" spc="0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CCD70CA-D1B4-F7C1-9FB8-04369E8E55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099" y="1215551"/>
            <a:ext cx="8287907" cy="5449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07713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07E61D-A8CE-168C-2BC0-8B4C429D15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68455D2-1119-F69B-25EA-ED5D49D5CC58}"/>
              </a:ext>
            </a:extLst>
          </p:cNvPr>
          <p:cNvSpPr txBox="1">
            <a:spLocks/>
          </p:cNvSpPr>
          <p:nvPr/>
        </p:nvSpPr>
        <p:spPr>
          <a:xfrm>
            <a:off x="1981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l-SI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3BFA5EB-6F4A-FCB0-1AAF-AB0F56E6FE03}"/>
              </a:ext>
            </a:extLst>
          </p:cNvPr>
          <p:cNvSpPr txBox="1">
            <a:spLocks/>
          </p:cNvSpPr>
          <p:nvPr/>
        </p:nvSpPr>
        <p:spPr>
          <a:xfrm>
            <a:off x="1981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l-SI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44B647A-88A4-261E-E7B1-34E69DF101CE}"/>
              </a:ext>
            </a:extLst>
          </p:cNvPr>
          <p:cNvSpPr txBox="1">
            <a:spLocks/>
          </p:cNvSpPr>
          <p:nvPr/>
        </p:nvSpPr>
        <p:spPr>
          <a:xfrm>
            <a:off x="1981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l-SI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C4192F5-81A0-0264-C6CB-7A3CE6B0540E}"/>
              </a:ext>
            </a:extLst>
          </p:cNvPr>
          <p:cNvSpPr txBox="1">
            <a:spLocks/>
          </p:cNvSpPr>
          <p:nvPr/>
        </p:nvSpPr>
        <p:spPr>
          <a:xfrm>
            <a:off x="1981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l-SI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838509C-DA6B-CFEC-6462-D846EBC90DF2}"/>
              </a:ext>
            </a:extLst>
          </p:cNvPr>
          <p:cNvSpPr/>
          <p:nvPr/>
        </p:nvSpPr>
        <p:spPr>
          <a:xfrm>
            <a:off x="2495600" y="1628800"/>
            <a:ext cx="1080120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F247D53-4AC3-B7B4-DF75-C4DFDA688C20}"/>
              </a:ext>
            </a:extLst>
          </p:cNvPr>
          <p:cNvSpPr/>
          <p:nvPr/>
        </p:nvSpPr>
        <p:spPr>
          <a:xfrm>
            <a:off x="2495600" y="1700808"/>
            <a:ext cx="1080120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9" name="Naslov 4">
            <a:extLst>
              <a:ext uri="{FF2B5EF4-FFF2-40B4-BE49-F238E27FC236}">
                <a16:creationId xmlns:a16="http://schemas.microsoft.com/office/drawing/2014/main" id="{92621702-6B15-94F1-1DC0-B3FEB8ED064A}"/>
              </a:ext>
            </a:extLst>
          </p:cNvPr>
          <p:cNvSpPr txBox="1">
            <a:spLocks/>
          </p:cNvSpPr>
          <p:nvPr/>
        </p:nvSpPr>
        <p:spPr>
          <a:xfrm>
            <a:off x="484541" y="611671"/>
            <a:ext cx="10562149" cy="6521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58595B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3200" b="1" dirty="0">
                <a:solidFill>
                  <a:srgbClr val="E03127"/>
                </a:solidFill>
              </a:rPr>
              <a:t>DROP-OFF PERIOD: </a:t>
            </a:r>
            <a:r>
              <a:rPr lang="sl-SI" sz="3200" b="1" dirty="0">
                <a:solidFill>
                  <a:srgbClr val="E03127"/>
                </a:solidFill>
              </a:rPr>
              <a:t>Adding a course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A5A746C-1654-ABAE-3E2E-074E78E3666E}"/>
              </a:ext>
            </a:extLst>
          </p:cNvPr>
          <p:cNvSpPr/>
          <p:nvPr/>
        </p:nvSpPr>
        <p:spPr>
          <a:xfrm>
            <a:off x="8975325" y="3544384"/>
            <a:ext cx="256158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l-SI" sz="2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</a:t>
            </a:r>
            <a:r>
              <a:rPr lang="sl-SI" sz="2400" b="1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lick </a:t>
            </a:r>
          </a:p>
          <a:p>
            <a:pPr algn="ctr"/>
            <a:r>
              <a:rPr lang="sl-SI" sz="2400" b="1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–</a:t>
            </a:r>
          </a:p>
          <a:p>
            <a:pPr algn="ctr"/>
            <a:r>
              <a:rPr lang="sl-SI" sz="2400" b="1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„Adding of an </a:t>
            </a:r>
          </a:p>
          <a:p>
            <a:pPr algn="ctr"/>
            <a:r>
              <a:rPr lang="sl-SI" sz="2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elective course</a:t>
            </a:r>
            <a:r>
              <a:rPr lang="sl-SI" sz="2400" b="1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“</a:t>
            </a:r>
            <a:endParaRPr lang="en-US" sz="2400" b="1" cap="none" spc="0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EB81C56-971B-F5BC-8519-793AF85E42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509" y="1417637"/>
            <a:ext cx="8229599" cy="5022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78282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B00F47-8702-AFC2-4A59-F9596B8152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035BDD40-939F-9FD1-3F86-3ECF4C84E274}"/>
              </a:ext>
            </a:extLst>
          </p:cNvPr>
          <p:cNvSpPr txBox="1">
            <a:spLocks/>
          </p:cNvSpPr>
          <p:nvPr/>
        </p:nvSpPr>
        <p:spPr>
          <a:xfrm>
            <a:off x="1981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l-SI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D816B94-81AA-F8CD-733A-EF27FDB9BCF5}"/>
              </a:ext>
            </a:extLst>
          </p:cNvPr>
          <p:cNvSpPr txBox="1">
            <a:spLocks/>
          </p:cNvSpPr>
          <p:nvPr/>
        </p:nvSpPr>
        <p:spPr>
          <a:xfrm>
            <a:off x="1981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l-SI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FFD46D4-4807-3377-43EA-3D6726ADFB7C}"/>
              </a:ext>
            </a:extLst>
          </p:cNvPr>
          <p:cNvSpPr txBox="1">
            <a:spLocks/>
          </p:cNvSpPr>
          <p:nvPr/>
        </p:nvSpPr>
        <p:spPr>
          <a:xfrm>
            <a:off x="1981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l-SI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37EC058-3DA9-6F3B-5F18-17C64771A7B4}"/>
              </a:ext>
            </a:extLst>
          </p:cNvPr>
          <p:cNvSpPr txBox="1">
            <a:spLocks/>
          </p:cNvSpPr>
          <p:nvPr/>
        </p:nvSpPr>
        <p:spPr>
          <a:xfrm>
            <a:off x="1981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l-SI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920FDFE-4714-7DE0-64B9-20FC5884559F}"/>
              </a:ext>
            </a:extLst>
          </p:cNvPr>
          <p:cNvSpPr/>
          <p:nvPr/>
        </p:nvSpPr>
        <p:spPr>
          <a:xfrm>
            <a:off x="2495600" y="1628800"/>
            <a:ext cx="1080120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1BB4497-1E19-A152-082D-AC763ED60BAD}"/>
              </a:ext>
            </a:extLst>
          </p:cNvPr>
          <p:cNvSpPr/>
          <p:nvPr/>
        </p:nvSpPr>
        <p:spPr>
          <a:xfrm>
            <a:off x="2495600" y="1700808"/>
            <a:ext cx="1080120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9" name="Naslov 4">
            <a:extLst>
              <a:ext uri="{FF2B5EF4-FFF2-40B4-BE49-F238E27FC236}">
                <a16:creationId xmlns:a16="http://schemas.microsoft.com/office/drawing/2014/main" id="{C6629FCA-2D05-E8C8-EAFA-1682593A4666}"/>
              </a:ext>
            </a:extLst>
          </p:cNvPr>
          <p:cNvSpPr txBox="1">
            <a:spLocks/>
          </p:cNvSpPr>
          <p:nvPr/>
        </p:nvSpPr>
        <p:spPr>
          <a:xfrm>
            <a:off x="484541" y="611671"/>
            <a:ext cx="10562149" cy="6521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58595B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3200" b="1" dirty="0">
                <a:solidFill>
                  <a:srgbClr val="E03127"/>
                </a:solidFill>
              </a:rPr>
              <a:t>DROP-OFF PERIOD: </a:t>
            </a:r>
            <a:r>
              <a:rPr lang="sl-SI" sz="3200" b="1" dirty="0">
                <a:solidFill>
                  <a:srgbClr val="E03127"/>
                </a:solidFill>
              </a:rPr>
              <a:t>Adding a course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438FFC7-D6A7-D024-507F-E0B5306F69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093" y="1600834"/>
            <a:ext cx="7459097" cy="484435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81B1C17-9C6D-F827-C3DA-69337F22F2F7}"/>
              </a:ext>
            </a:extLst>
          </p:cNvPr>
          <p:cNvSpPr/>
          <p:nvPr/>
        </p:nvSpPr>
        <p:spPr>
          <a:xfrm>
            <a:off x="8323359" y="2383362"/>
            <a:ext cx="3628331" cy="267765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l-SI" sz="2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 the „New course“ pop-up menu</a:t>
            </a:r>
            <a:r>
              <a:rPr lang="sl-SI" sz="2400" b="1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  <a:p>
            <a:pPr algn="ctr"/>
            <a:r>
              <a:rPr lang="sl-SI" sz="2400" b="1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–</a:t>
            </a:r>
          </a:p>
          <a:p>
            <a:pPr algn="ctr"/>
            <a:r>
              <a:rPr lang="sl-SI" sz="2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click the course you would like to add</a:t>
            </a:r>
          </a:p>
          <a:p>
            <a:pPr algn="ctr"/>
            <a:r>
              <a:rPr lang="sl-SI" sz="2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–</a:t>
            </a:r>
          </a:p>
          <a:p>
            <a:pPr algn="ctr"/>
            <a:r>
              <a:rPr lang="sl-SI" sz="24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click „Send“</a:t>
            </a:r>
          </a:p>
        </p:txBody>
      </p:sp>
    </p:spTree>
    <p:extLst>
      <p:ext uri="{BB962C8B-B14F-4D97-AF65-F5344CB8AC3E}">
        <p14:creationId xmlns:p14="http://schemas.microsoft.com/office/powerpoint/2010/main" val="214607179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4BFC09-76C3-A6E6-3833-800D0FBE99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slov 4">
            <a:extLst>
              <a:ext uri="{FF2B5EF4-FFF2-40B4-BE49-F238E27FC236}">
                <a16:creationId xmlns:a16="http://schemas.microsoft.com/office/drawing/2014/main" id="{6155BA13-A755-22F9-AA0D-EEEECE07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0415"/>
            <a:ext cx="8639175" cy="586101"/>
          </a:xfrm>
        </p:spPr>
        <p:txBody>
          <a:bodyPr anchor="b">
            <a:normAutofit/>
          </a:bodyPr>
          <a:lstStyle/>
          <a:p>
            <a:r>
              <a:rPr lang="en-US" sz="3600" dirty="0"/>
              <a:t>MA courses opened to BA students</a:t>
            </a:r>
            <a:endParaRPr lang="sl-SI" sz="3600" dirty="0"/>
          </a:p>
        </p:txBody>
      </p:sp>
      <p:sp>
        <p:nvSpPr>
          <p:cNvPr id="3" name="Označba mesta številke diapozitiva 2">
            <a:extLst>
              <a:ext uri="{FF2B5EF4-FFF2-40B4-BE49-F238E27FC236}">
                <a16:creationId xmlns:a16="http://schemas.microsoft.com/office/drawing/2014/main" id="{333D9E9E-C76D-449A-9B0E-A22CD8630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46690" y="6127750"/>
            <a:ext cx="76431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EF6EA49-1D49-4C98-B784-A96DA3E6E2D2}" type="slidenum">
              <a:rPr lang="sl-SI" smtClean="0"/>
              <a:pPr>
                <a:spcAft>
                  <a:spcPts val="600"/>
                </a:spcAft>
              </a:pPr>
              <a:t>62</a:t>
            </a:fld>
            <a:endParaRPr lang="sl-SI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858982F-0977-B8BE-EC68-1DCFB25DFA65}"/>
              </a:ext>
            </a:extLst>
          </p:cNvPr>
          <p:cNvSpPr txBox="1">
            <a:spLocks/>
          </p:cNvSpPr>
          <p:nvPr/>
        </p:nvSpPr>
        <p:spPr>
          <a:xfrm>
            <a:off x="457199" y="1600200"/>
            <a:ext cx="9590568" cy="45259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5859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5859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5859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5859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5859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53E666C-8430-5DFA-E32D-4179A2ED23E9}"/>
              </a:ext>
            </a:extLst>
          </p:cNvPr>
          <p:cNvGraphicFramePr>
            <a:graphicFrameLocks noGrp="1"/>
          </p:cNvGraphicFramePr>
          <p:nvPr/>
        </p:nvGraphicFramePr>
        <p:xfrm>
          <a:off x="838200" y="1750143"/>
          <a:ext cx="10282084" cy="4454019"/>
        </p:xfrm>
        <a:graphic>
          <a:graphicData uri="http://schemas.openxmlformats.org/drawingml/2006/table">
            <a:tbl>
              <a:tblPr/>
              <a:tblGrid>
                <a:gridCol w="5130267">
                  <a:extLst>
                    <a:ext uri="{9D8B030D-6E8A-4147-A177-3AD203B41FA5}">
                      <a16:colId xmlns:a16="http://schemas.microsoft.com/office/drawing/2014/main" val="3649579383"/>
                    </a:ext>
                  </a:extLst>
                </a:gridCol>
                <a:gridCol w="770913">
                  <a:extLst>
                    <a:ext uri="{9D8B030D-6E8A-4147-A177-3AD203B41FA5}">
                      <a16:colId xmlns:a16="http://schemas.microsoft.com/office/drawing/2014/main" val="322337220"/>
                    </a:ext>
                  </a:extLst>
                </a:gridCol>
                <a:gridCol w="1936821">
                  <a:extLst>
                    <a:ext uri="{9D8B030D-6E8A-4147-A177-3AD203B41FA5}">
                      <a16:colId xmlns:a16="http://schemas.microsoft.com/office/drawing/2014/main" val="3591992377"/>
                    </a:ext>
                  </a:extLst>
                </a:gridCol>
                <a:gridCol w="2444083">
                  <a:extLst>
                    <a:ext uri="{9D8B030D-6E8A-4147-A177-3AD203B41FA5}">
                      <a16:colId xmlns:a16="http://schemas.microsoft.com/office/drawing/2014/main" val="1172895915"/>
                    </a:ext>
                  </a:extLst>
                </a:gridCol>
              </a:tblGrid>
              <a:tr h="25017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SI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COURSE TITLE</a:t>
                      </a:r>
                      <a:endParaRPr lang="en-SI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35" marR="7835" marT="78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SI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ECTS</a:t>
                      </a:r>
                      <a:endParaRPr lang="en-SI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35" marR="7835" marT="78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SI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STUDY LEVEL</a:t>
                      </a:r>
                      <a:endParaRPr lang="en-SI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35" marR="7835" marT="78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SI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LECTURER </a:t>
                      </a:r>
                      <a:endParaRPr lang="en-SI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35" marR="7835" marT="78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9749097"/>
                  </a:ext>
                </a:extLst>
              </a:tr>
              <a:tr h="36185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35" marR="7835" marT="783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35" marR="7835" marT="783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35" marR="7835" marT="783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35" marR="7835" marT="783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5280738"/>
                  </a:ext>
                </a:extLst>
              </a:tr>
              <a:tr h="206096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SI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Analysis of Contemporary Conflicts</a:t>
                      </a:r>
                      <a:endParaRPr lang="en-SI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35" marR="7835" marT="783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SI" sz="900" b="0" i="1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</a:t>
                      </a:r>
                      <a:endParaRPr lang="en-SI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35" marR="7835" marT="7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SI" sz="9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Postgraduate (master)</a:t>
                      </a:r>
                      <a:endParaRPr lang="en-SI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35" marR="7835" marT="7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SI" sz="900" b="0" i="1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prof. dr. GARB, Maja</a:t>
                      </a:r>
                      <a:endParaRPr lang="en-SI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35" marR="7835" marT="7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2823465"/>
                  </a:ext>
                </a:extLst>
              </a:tr>
              <a:tr h="206096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SI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Comparative Interest Group Politics</a:t>
                      </a:r>
                      <a:endParaRPr lang="en-SI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35" marR="7835" marT="783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SI" sz="900" b="0" i="1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</a:t>
                      </a:r>
                      <a:endParaRPr lang="en-SI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35" marR="7835" marT="7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SI" sz="9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Postgraduate (master)</a:t>
                      </a:r>
                      <a:endParaRPr lang="en-SI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35" marR="7835" marT="7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SI" sz="900" b="0" i="1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prof. dr. NOVAK, Meta</a:t>
                      </a:r>
                      <a:endParaRPr lang="en-SI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35" marR="7835" marT="7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9426438"/>
                  </a:ext>
                </a:extLst>
              </a:tr>
              <a:tr h="206096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SI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Contemporary Development Problems</a:t>
                      </a:r>
                      <a:endParaRPr lang="en-SI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35" marR="7835" marT="783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SI" sz="900" b="0" i="1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</a:t>
                      </a:r>
                      <a:endParaRPr lang="en-SI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35" marR="7835" marT="7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SI" sz="9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Postgraduate (master)</a:t>
                      </a:r>
                      <a:endParaRPr lang="en-SI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35" marR="7835" marT="7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SI" sz="900" b="0" i="1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doc. dr. HOČEVAR, Marko</a:t>
                      </a:r>
                      <a:endParaRPr lang="en-SI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35" marR="7835" marT="7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8042563"/>
                  </a:ext>
                </a:extLst>
              </a:tr>
              <a:tr h="206096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SI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Contemporary Issues in Political Science</a:t>
                      </a:r>
                      <a:endParaRPr lang="en-SI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35" marR="7835" marT="783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SI" sz="900" b="0" i="1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</a:t>
                      </a:r>
                      <a:endParaRPr lang="en-SI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35" marR="7835" marT="7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SI" sz="9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Postgraduate (master)</a:t>
                      </a:r>
                      <a:endParaRPr lang="en-SI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35" marR="7835" marT="7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SI" sz="900" b="0" i="1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prof. dr. VODOVNIK, Žiga</a:t>
                      </a:r>
                      <a:endParaRPr lang="en-SI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35" marR="7835" marT="7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180530"/>
                  </a:ext>
                </a:extLst>
              </a:tr>
              <a:tr h="206096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SI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Corporate Governance</a:t>
                      </a:r>
                      <a:endParaRPr lang="en-SI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35" marR="7835" marT="783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SI" sz="900" b="0" i="1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</a:t>
                      </a:r>
                      <a:endParaRPr lang="en-SI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35" marR="7835" marT="7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SI" sz="9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Postgraduate (master)</a:t>
                      </a:r>
                      <a:endParaRPr lang="en-SI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35" marR="7835" marT="7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SI" sz="900" b="0" i="1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prof. dr. RUS, Andrej</a:t>
                      </a:r>
                      <a:endParaRPr lang="en-SI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35" marR="7835" marT="7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8388629"/>
                  </a:ext>
                </a:extLst>
              </a:tr>
              <a:tr h="206096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SI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Diplomacy</a:t>
                      </a:r>
                      <a:endParaRPr lang="en-SI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35" marR="7835" marT="783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SI" sz="900" b="0" i="1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</a:t>
                      </a:r>
                      <a:endParaRPr lang="en-SI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35" marR="7835" marT="7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SI" sz="9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Postgraduate (master)</a:t>
                      </a:r>
                      <a:endParaRPr lang="en-SI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35" marR="7835" marT="7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SI" sz="900" b="0" i="1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prof. dr. UDOVIČ, Boštjan</a:t>
                      </a:r>
                      <a:endParaRPr lang="en-SI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35" marR="7835" marT="7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2724062"/>
                  </a:ext>
                </a:extLst>
              </a:tr>
              <a:tr h="206096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SI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Environmental Sociology</a:t>
                      </a:r>
                      <a:endParaRPr lang="en-SI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35" marR="7835" marT="783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SI" sz="900" b="0" i="1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</a:t>
                      </a:r>
                      <a:endParaRPr lang="en-SI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35" marR="7835" marT="7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SI" sz="9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Postgraduate (master)</a:t>
                      </a:r>
                      <a:endParaRPr lang="en-SI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35" marR="7835" marT="7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SI" sz="900" b="0" i="1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prof. dr. URŠIČ, Matjaž</a:t>
                      </a:r>
                      <a:endParaRPr lang="en-SI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35" marR="7835" marT="7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8558596"/>
                  </a:ext>
                </a:extLst>
              </a:tr>
              <a:tr h="206096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SI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European Union Development</a:t>
                      </a:r>
                      <a:endParaRPr lang="en-SI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35" marR="7835" marT="783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SI" sz="900" b="0" i="1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</a:t>
                      </a:r>
                      <a:endParaRPr lang="en-SI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35" marR="7835" marT="7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SI" sz="9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Postgraduate (master)</a:t>
                      </a:r>
                      <a:endParaRPr lang="en-SI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35" marR="7835" marT="7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SI" sz="900" b="0" i="1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izr. prof. dr. LOVEC, Marko</a:t>
                      </a:r>
                      <a:endParaRPr lang="en-SI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35" marR="7835" marT="7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5577342"/>
                  </a:ext>
                </a:extLst>
              </a:tr>
              <a:tr h="206096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SI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Future Studies</a:t>
                      </a:r>
                      <a:endParaRPr lang="en-SI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35" marR="7835" marT="783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SI" sz="900" b="0" i="1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</a:t>
                      </a:r>
                      <a:endParaRPr lang="en-SI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35" marR="7835" marT="7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SI" sz="9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Postgraduate (master)</a:t>
                      </a:r>
                      <a:endParaRPr lang="en-SI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35" marR="7835" marT="7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SI" sz="900" b="0" i="1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izr. prof. dr. MAJSOVA, Natalija</a:t>
                      </a:r>
                      <a:endParaRPr lang="en-SI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35" marR="7835" marT="7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6441782"/>
                  </a:ext>
                </a:extLst>
              </a:tr>
              <a:tr h="206096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SI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Gender, Work and Organisations</a:t>
                      </a:r>
                      <a:endParaRPr lang="en-SI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35" marR="7835" marT="783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SI" sz="900" b="0" i="1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</a:t>
                      </a:r>
                      <a:endParaRPr lang="en-SI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35" marR="7835" marT="7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SI" sz="9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Postgraduate (master)</a:t>
                      </a:r>
                      <a:endParaRPr lang="en-SI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35" marR="7835" marT="7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SI" sz="900" b="0" i="1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izr. prof. dr. KANJUO-MRČELA, Aleksandra</a:t>
                      </a:r>
                      <a:endParaRPr lang="en-SI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35" marR="7835" marT="7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4290138"/>
                  </a:ext>
                </a:extLst>
              </a:tr>
              <a:tr h="206096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SI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Ideologies</a:t>
                      </a:r>
                      <a:endParaRPr lang="en-SI" sz="15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35" marR="7835" marT="783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SI" sz="900" b="0" i="1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</a:t>
                      </a:r>
                      <a:endParaRPr lang="en-SI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35" marR="7835" marT="7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SI" sz="9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Postgraduate (master)</a:t>
                      </a:r>
                      <a:endParaRPr lang="en-SI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35" marR="7835" marT="7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SI" sz="900" b="0" i="1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prof. dr. VODOVNIK, Žiga</a:t>
                      </a:r>
                      <a:endParaRPr lang="en-SI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35" marR="7835" marT="7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4678362"/>
                  </a:ext>
                </a:extLst>
              </a:tr>
              <a:tr h="206096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SI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International Conflict Management</a:t>
                      </a:r>
                      <a:endParaRPr lang="en-SI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35" marR="7835" marT="783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SI" sz="900" b="0" i="1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</a:t>
                      </a:r>
                      <a:endParaRPr lang="en-SI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35" marR="7835" marT="7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SI" sz="9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Postgraduate (master)</a:t>
                      </a:r>
                      <a:endParaRPr lang="en-SI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35" marR="7835" marT="7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SI" sz="900" b="0" i="1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prof. dr. ROTER, Petra</a:t>
                      </a:r>
                      <a:endParaRPr lang="en-SI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35" marR="7835" marT="7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0328492"/>
                  </a:ext>
                </a:extLst>
              </a:tr>
              <a:tr h="206096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SI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Political Economy of Journalism</a:t>
                      </a:r>
                      <a:endParaRPr lang="en-SI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35" marR="7835" marT="783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SI" sz="900" b="0" i="1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</a:t>
                      </a:r>
                      <a:endParaRPr lang="en-SI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35" marR="7835" marT="7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SI" sz="9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Postgraduate (master)</a:t>
                      </a:r>
                      <a:endParaRPr lang="en-SI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35" marR="7835" marT="7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SI" sz="900" b="0" i="1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izr. prof. dr. AMON PRODNIK, Jernej</a:t>
                      </a:r>
                      <a:endParaRPr lang="en-SI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35" marR="7835" marT="7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5341860"/>
                  </a:ext>
                </a:extLst>
              </a:tr>
              <a:tr h="206096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SI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Security and Defence Policy of the EU</a:t>
                      </a:r>
                      <a:endParaRPr lang="en-SI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35" marR="7835" marT="783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SI" sz="900" b="0" i="1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</a:t>
                      </a:r>
                      <a:endParaRPr lang="en-SI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35" marR="7835" marT="7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SI" sz="9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Postgraduate (master)</a:t>
                      </a:r>
                      <a:endParaRPr lang="en-SI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35" marR="7835" marT="7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SI" sz="900" b="0" i="1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izr. prof. dr. JUVAN, Jelena</a:t>
                      </a:r>
                      <a:endParaRPr lang="en-SI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35" marR="7835" marT="7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9706074"/>
                  </a:ext>
                </a:extLst>
              </a:tr>
              <a:tr h="206096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SI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Security Studies and Security Policy</a:t>
                      </a:r>
                      <a:endParaRPr lang="en-SI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35" marR="7835" marT="783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SI" sz="900" b="0" i="1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</a:t>
                      </a:r>
                      <a:endParaRPr lang="en-SI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35" marR="7835" marT="7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SI" sz="9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Postgraduate (master)</a:t>
                      </a:r>
                      <a:endParaRPr lang="en-SI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35" marR="7835" marT="7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SI" sz="900" b="0" i="1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prof. dr. ZUPANČIČ, Rok</a:t>
                      </a:r>
                      <a:endParaRPr lang="en-SI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35" marR="7835" marT="7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5445499"/>
                  </a:ext>
                </a:extLst>
              </a:tr>
              <a:tr h="206096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SI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Social Sciences Research Methods</a:t>
                      </a:r>
                      <a:endParaRPr lang="en-SI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35" marR="7835" marT="783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SI" sz="900" b="0" i="1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  <a:endParaRPr lang="en-SI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35" marR="7835" marT="7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SI" sz="9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Postgraduate (master)</a:t>
                      </a:r>
                      <a:endParaRPr lang="en-SI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35" marR="7835" marT="7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SI" sz="900" b="0" i="1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prof. dr. HLEBEC, Valentina</a:t>
                      </a:r>
                      <a:endParaRPr lang="en-SI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35" marR="7835" marT="7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6713159"/>
                  </a:ext>
                </a:extLst>
              </a:tr>
              <a:tr h="206096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SI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Theories of European Integration</a:t>
                      </a:r>
                      <a:endParaRPr lang="en-SI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35" marR="7835" marT="783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SI" sz="900" b="0" i="1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</a:t>
                      </a:r>
                      <a:endParaRPr lang="en-SI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35" marR="7835" marT="7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SI" sz="9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Postgraduate (master)</a:t>
                      </a:r>
                      <a:endParaRPr lang="en-SI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35" marR="7835" marT="7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SI" sz="900" b="0" i="1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prof. dr. POŽGAN, Jure</a:t>
                      </a:r>
                      <a:endParaRPr lang="en-SI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35" marR="7835" marT="7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4442395"/>
                  </a:ext>
                </a:extLst>
              </a:tr>
              <a:tr h="338349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SI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Trends and Contemporary Challenges in Marketing Communication and Public Relations</a:t>
                      </a:r>
                      <a:endParaRPr lang="en-SI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35" marR="7835" marT="783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SI" sz="900" b="0" i="1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</a:t>
                      </a:r>
                      <a:endParaRPr lang="en-SI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35" marR="7835" marT="783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SI" sz="9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Postgraduate (master)</a:t>
                      </a:r>
                      <a:endParaRPr lang="en-SI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35" marR="7835" marT="783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SI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doc. dr. UZUNOGLU, Ebru</a:t>
                      </a:r>
                      <a:endParaRPr lang="en-SI" sz="15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35" marR="7835" marT="783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02495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498352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številke diapozitiva 2">
            <a:extLst>
              <a:ext uri="{FF2B5EF4-FFF2-40B4-BE49-F238E27FC236}">
                <a16:creationId xmlns:a16="http://schemas.microsoft.com/office/drawing/2014/main" id="{426A9D42-99DB-BFF3-DF57-39EAD74CA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6EA49-1D49-4C98-B784-A96DA3E6E2D2}" type="slidenum">
              <a:rPr lang="sl-SI" smtClean="0"/>
              <a:pPr/>
              <a:t>63</a:t>
            </a:fld>
            <a:endParaRPr lang="sl-SI" dirty="0"/>
          </a:p>
        </p:txBody>
      </p:sp>
      <p:sp>
        <p:nvSpPr>
          <p:cNvPr id="5" name="Naslov 4">
            <a:extLst>
              <a:ext uri="{FF2B5EF4-FFF2-40B4-BE49-F238E27FC236}">
                <a16:creationId xmlns:a16="http://schemas.microsoft.com/office/drawing/2014/main" id="{AEDC27A2-BD3E-05A7-A868-FCA8C9E84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41" y="611671"/>
            <a:ext cx="10562149" cy="65213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E03127"/>
                </a:solidFill>
              </a:rPr>
              <a:t>D</a:t>
            </a:r>
            <a:r>
              <a:rPr lang="en-GB" dirty="0">
                <a:solidFill>
                  <a:srgbClr val="E03127"/>
                </a:solidFill>
              </a:rPr>
              <a:t>ROP-</a:t>
            </a:r>
            <a:r>
              <a:rPr lang="sl-SI" dirty="0">
                <a:solidFill>
                  <a:srgbClr val="E03127"/>
                </a:solidFill>
              </a:rPr>
              <a:t>O</a:t>
            </a:r>
            <a:r>
              <a:rPr lang="en-GB" dirty="0">
                <a:solidFill>
                  <a:srgbClr val="E03127"/>
                </a:solidFill>
              </a:rPr>
              <a:t>FF PERIOD</a:t>
            </a:r>
            <a:endParaRPr lang="sl-SI" dirty="0">
              <a:solidFill>
                <a:srgbClr val="E03127"/>
              </a:solidFill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ED25B57-6052-474F-AAD7-B1781CE3351E}"/>
              </a:ext>
            </a:extLst>
          </p:cNvPr>
          <p:cNvSpPr txBox="1">
            <a:spLocks/>
          </p:cNvSpPr>
          <p:nvPr/>
        </p:nvSpPr>
        <p:spPr>
          <a:xfrm>
            <a:off x="457199" y="1600200"/>
            <a:ext cx="9590568" cy="45259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5859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5859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5859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5859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5859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9F2557-8E34-9916-880F-0934417D0548}"/>
              </a:ext>
            </a:extLst>
          </p:cNvPr>
          <p:cNvSpPr txBox="1"/>
          <p:nvPr/>
        </p:nvSpPr>
        <p:spPr>
          <a:xfrm>
            <a:off x="655982" y="1600199"/>
            <a:ext cx="11155017" cy="4278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25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after you have submitted </a:t>
            </a:r>
            <a:r>
              <a:rPr lang="sl-SI" sz="24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</a:t>
            </a:r>
            <a:r>
              <a:rPr lang="en-US" sz="24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request,</a:t>
            </a:r>
            <a:r>
              <a:rPr lang="sl-SI" sz="24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all requests</a:t>
            </a:r>
            <a:r>
              <a:rPr lang="en-US" sz="24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will be processed by the International </a:t>
            </a:r>
            <a:r>
              <a:rPr lang="sl-SI" sz="24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Exchange </a:t>
            </a:r>
            <a:r>
              <a:rPr lang="en-US" sz="24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Office</a:t>
            </a:r>
            <a:endParaRPr lang="sl-SI" sz="2400" dirty="0">
              <a:solidFill>
                <a:srgbClr val="5859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5000"/>
              </a:lnSpc>
              <a:buClr>
                <a:srgbClr val="C00000"/>
              </a:buClr>
            </a:pPr>
            <a:endParaRPr lang="en-US" sz="2400" dirty="0">
              <a:solidFill>
                <a:srgbClr val="5859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25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this process takes some time, you will not receive an immediate response, but as soon as all requests have been processed </a:t>
            </a:r>
            <a:r>
              <a:rPr lang="sl-SI" sz="24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4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appropriately by </a:t>
            </a:r>
            <a:r>
              <a:rPr lang="sl-SI" sz="24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13th October 2026</a:t>
            </a:r>
            <a:r>
              <a:rPr lang="en-US" sz="24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at the latest)</a:t>
            </a:r>
          </a:p>
          <a:p>
            <a:pPr marL="457200" indent="-457200">
              <a:lnSpc>
                <a:spcPct val="125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5859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25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sl-SI" sz="24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lang="en-US" sz="24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will</a:t>
            </a:r>
            <a:r>
              <a:rPr lang="sl-SI" sz="24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l-SI" sz="2400" b="1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lang="sl-SI" sz="24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send out new </a:t>
            </a:r>
            <a:r>
              <a:rPr lang="sl-SI" sz="24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(O)</a:t>
            </a:r>
            <a:r>
              <a:rPr lang="en-US" sz="24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automatically, you will have to prepare them yourself after the </a:t>
            </a:r>
            <a:r>
              <a:rPr lang="sl-SI" sz="24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sz="2400" dirty="0" err="1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rop</a:t>
            </a:r>
            <a:r>
              <a:rPr lang="en-GB" sz="24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sl-SI" sz="24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24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ff </a:t>
            </a:r>
            <a:r>
              <a:rPr lang="sl-SI" sz="24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2400" dirty="0" err="1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eriod</a:t>
            </a:r>
            <a:r>
              <a:rPr lang="sl-SI" sz="24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87966222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številke diapozitiva 2">
            <a:extLst>
              <a:ext uri="{FF2B5EF4-FFF2-40B4-BE49-F238E27FC236}">
                <a16:creationId xmlns:a16="http://schemas.microsoft.com/office/drawing/2014/main" id="{426A9D42-99DB-BFF3-DF57-39EAD74CA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6EA49-1D49-4C98-B784-A96DA3E6E2D2}" type="slidenum">
              <a:rPr lang="sl-SI" smtClean="0"/>
              <a:pPr/>
              <a:t>64</a:t>
            </a:fld>
            <a:endParaRPr lang="sl-SI" dirty="0"/>
          </a:p>
        </p:txBody>
      </p:sp>
      <p:sp>
        <p:nvSpPr>
          <p:cNvPr id="5" name="Naslov 4">
            <a:extLst>
              <a:ext uri="{FF2B5EF4-FFF2-40B4-BE49-F238E27FC236}">
                <a16:creationId xmlns:a16="http://schemas.microsoft.com/office/drawing/2014/main" id="{AEDC27A2-BD3E-05A7-A868-FCA8C9E84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41" y="611671"/>
            <a:ext cx="10562149" cy="652130"/>
          </a:xfrm>
        </p:spPr>
        <p:txBody>
          <a:bodyPr>
            <a:normAutofit/>
          </a:bodyPr>
          <a:lstStyle/>
          <a:p>
            <a:r>
              <a:rPr lang="sl-SI" sz="3000" dirty="0">
                <a:solidFill>
                  <a:srgbClr val="E03127"/>
                </a:solidFill>
              </a:rPr>
              <a:t>Information you need to memorize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ED25B57-6052-474F-AAD7-B1781CE3351E}"/>
              </a:ext>
            </a:extLst>
          </p:cNvPr>
          <p:cNvSpPr txBox="1">
            <a:spLocks/>
          </p:cNvSpPr>
          <p:nvPr/>
        </p:nvSpPr>
        <p:spPr>
          <a:xfrm>
            <a:off x="457199" y="1600200"/>
            <a:ext cx="9590568" cy="45259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5859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5859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5859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5859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5859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EE78F71-3388-90D8-8E4B-1A7641F3EFFA}"/>
              </a:ext>
            </a:extLst>
          </p:cNvPr>
          <p:cNvSpPr txBox="1"/>
          <p:nvPr/>
        </p:nvSpPr>
        <p:spPr>
          <a:xfrm>
            <a:off x="744280" y="1600200"/>
            <a:ext cx="9944436" cy="47420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60000"/>
              </a:lnSpc>
              <a:buClr>
                <a:srgbClr val="C00000"/>
              </a:buClr>
            </a:pPr>
            <a:r>
              <a:rPr lang="sl-SI" sz="2400" b="1" u="sng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Responsible person at the receiving institution:</a:t>
            </a:r>
          </a:p>
          <a:p>
            <a:pPr>
              <a:lnSpc>
                <a:spcPct val="160000"/>
              </a:lnSpc>
              <a:buClr>
                <a:srgbClr val="C00000"/>
              </a:buClr>
            </a:pPr>
            <a:r>
              <a:rPr lang="sl-SI" sz="2400" b="1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Name: </a:t>
            </a:r>
            <a:r>
              <a:rPr lang="sl-SI" sz="24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Zoran Pečar</a:t>
            </a:r>
          </a:p>
          <a:p>
            <a:pPr>
              <a:lnSpc>
                <a:spcPct val="160000"/>
              </a:lnSpc>
              <a:buClr>
                <a:srgbClr val="C00000"/>
              </a:buClr>
            </a:pPr>
            <a:r>
              <a:rPr lang="sl-SI" sz="2400" b="1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Position: </a:t>
            </a:r>
            <a:r>
              <a:rPr lang="sl-SI" sz="24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 Mobility Coordinator</a:t>
            </a:r>
          </a:p>
          <a:p>
            <a:pPr>
              <a:lnSpc>
                <a:spcPct val="160000"/>
              </a:lnSpc>
              <a:buClr>
                <a:srgbClr val="C00000"/>
              </a:buClr>
            </a:pPr>
            <a:r>
              <a:rPr lang="sl-SI" sz="2400" b="1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Email: </a:t>
            </a:r>
            <a:r>
              <a:rPr lang="sl-SI" sz="24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office.international@fdv.uni-lj.si</a:t>
            </a:r>
            <a:r>
              <a:rPr lang="sl-SI" sz="24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60000"/>
              </a:lnSpc>
              <a:buClr>
                <a:srgbClr val="C00000"/>
              </a:buClr>
            </a:pPr>
            <a:r>
              <a:rPr lang="sl-SI" sz="2400" b="1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Phone: </a:t>
            </a:r>
            <a:r>
              <a:rPr lang="sl-SI" sz="24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00386 (0)1 5805 279</a:t>
            </a:r>
          </a:p>
          <a:p>
            <a:pPr>
              <a:lnSpc>
                <a:spcPct val="160000"/>
              </a:lnSpc>
              <a:buClr>
                <a:srgbClr val="C00000"/>
              </a:buClr>
            </a:pPr>
            <a:r>
              <a:rPr lang="sl-SI" sz="2400" b="1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Office hours: Monday</a:t>
            </a:r>
            <a:r>
              <a:rPr lang="en-GB" sz="2400" b="1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Wednesday,</a:t>
            </a:r>
            <a:r>
              <a:rPr lang="sl-SI" sz="2400" b="1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Friday: 11.00 – 13.00</a:t>
            </a:r>
          </a:p>
          <a:p>
            <a:pPr>
              <a:lnSpc>
                <a:spcPct val="160000"/>
              </a:lnSpc>
              <a:buClr>
                <a:srgbClr val="C00000"/>
              </a:buClr>
            </a:pPr>
            <a:r>
              <a:rPr lang="sl-SI" sz="2400" b="1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Office location: DS-01 (on the subterrene level)</a:t>
            </a:r>
          </a:p>
          <a:p>
            <a:pPr>
              <a:lnSpc>
                <a:spcPct val="160000"/>
              </a:lnSpc>
              <a:buClr>
                <a:srgbClr val="C00000"/>
              </a:buClr>
            </a:pPr>
            <a:endParaRPr lang="sl-SI" sz="2400" dirty="0">
              <a:solidFill>
                <a:srgbClr val="5859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387350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številke diapozitiva 2">
            <a:extLst>
              <a:ext uri="{FF2B5EF4-FFF2-40B4-BE49-F238E27FC236}">
                <a16:creationId xmlns:a16="http://schemas.microsoft.com/office/drawing/2014/main" id="{76593121-FE6C-9970-69C2-1167EDD94D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6EA49-1D49-4C98-B784-A96DA3E6E2D2}" type="slidenum">
              <a:rPr lang="sl-SI" smtClean="0"/>
              <a:pPr/>
              <a:t>65</a:t>
            </a:fld>
            <a:endParaRPr lang="sl-SI" dirty="0"/>
          </a:p>
        </p:txBody>
      </p:sp>
      <p:sp>
        <p:nvSpPr>
          <p:cNvPr id="5" name="Naslov 4">
            <a:extLst>
              <a:ext uri="{FF2B5EF4-FFF2-40B4-BE49-F238E27FC236}">
                <a16:creationId xmlns:a16="http://schemas.microsoft.com/office/drawing/2014/main" id="{F796C266-E767-B6FF-4CB3-F5CBD1B36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151" y="3428999"/>
            <a:ext cx="11346813" cy="3190461"/>
          </a:xfrm>
        </p:spPr>
        <p:txBody>
          <a:bodyPr>
            <a:normAutofit/>
          </a:bodyPr>
          <a:lstStyle/>
          <a:p>
            <a:r>
              <a:rPr lang="sl-SI" dirty="0"/>
              <a:t>We wish you a remarkable semester full of stories, knowledge and new friendships!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318154B-03A2-570C-A6DD-72833080F5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817" y="384792"/>
            <a:ext cx="5595442" cy="3720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3134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>
        <a:spAutoFit/>
      </a:bodyPr>
      <a:lstStyle>
        <a:defPPr algn="l">
          <a:defRPr sz="1400" b="0" dirty="0" smtClean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A53AEDC84219D47A81EF710336D2A8A" ma:contentTypeVersion="1" ma:contentTypeDescription="Ustvari nov dokument." ma:contentTypeScope="" ma:versionID="69ec582cf6e71ac4c801d175a3afdc0e">
  <xsd:schema xmlns:xsd="http://www.w3.org/2001/XMLSchema" xmlns:xs="http://www.w3.org/2001/XMLSchema" xmlns:p="http://schemas.microsoft.com/office/2006/metadata/properties" xmlns:ns2="caab04ae-a8db-4ae3-b7ae-8d0d578a3b11" targetNamespace="http://schemas.microsoft.com/office/2006/metadata/properties" ma:root="true" ma:fieldsID="deff60a890081abcee9d5547b67e09f8" ns2:_="">
    <xsd:import namespace="caab04ae-a8db-4ae3-b7ae-8d0d578a3b11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ab04ae-a8db-4ae3-b7ae-8d0d578a3b1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V skupni rabi z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Vrsta vsebine"/>
        <xsd:element ref="dc:title" minOccurs="0" maxOccurs="1" ma:index="4" ma:displayName="Naslov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9F7B211-C821-4913-9BD6-9D38659EC89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aab04ae-a8db-4ae3-b7ae-8d0d578a3b1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34F17DD-3CA5-4895-B017-CD846A96460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D5A8509-7D33-43CA-B989-087539F46153}">
  <ds:schemaRefs>
    <ds:schemaRef ds:uri="http://www.w3.org/XML/1998/namespace"/>
    <ds:schemaRef ds:uri="http://purl.org/dc/dcmitype/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caab04ae-a8db-4ae3-b7ae-8d0d578a3b11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8182</TotalTime>
  <Words>2781</Words>
  <Application>Microsoft Office PowerPoint</Application>
  <PresentationFormat>Widescreen</PresentationFormat>
  <Paragraphs>476</Paragraphs>
  <Slides>65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65</vt:i4>
      </vt:variant>
    </vt:vector>
  </HeadingPairs>
  <TitlesOfParts>
    <vt:vector size="73" baseType="lpstr">
      <vt:lpstr>Amnesty Trade Gothic</vt:lpstr>
      <vt:lpstr>Aptos Narrow</vt:lpstr>
      <vt:lpstr>Arial</vt:lpstr>
      <vt:lpstr>Calibri</vt:lpstr>
      <vt:lpstr>Univerza Sans</vt:lpstr>
      <vt:lpstr>Wingdings</vt:lpstr>
      <vt:lpstr>Officeova tema</vt:lpstr>
      <vt:lpstr>Office Theme</vt:lpstr>
      <vt:lpstr>Welcome and Orientation Day</vt:lpstr>
      <vt:lpstr>Outline of the day</vt:lpstr>
      <vt:lpstr>Outline of the day</vt:lpstr>
      <vt:lpstr>Academic Calendar 2026/27</vt:lpstr>
      <vt:lpstr>Digital identity – University email</vt:lpstr>
      <vt:lpstr>My FDV</vt:lpstr>
      <vt:lpstr>My FDV</vt:lpstr>
      <vt:lpstr>My FDV</vt:lpstr>
      <vt:lpstr>My FDV</vt:lpstr>
      <vt:lpstr>Web Office</vt:lpstr>
      <vt:lpstr>Web Office</vt:lpstr>
      <vt:lpstr>Course Attendance and Obligations</vt:lpstr>
      <vt:lpstr>Web Office</vt:lpstr>
      <vt:lpstr>Web Office</vt:lpstr>
      <vt:lpstr>My FDV</vt:lpstr>
      <vt:lpstr>Being a Foreign Student in Slovenia: Mood swings during the exchange</vt:lpstr>
      <vt:lpstr>Being a Foreign Student in Slovenia: I‘m struggling. Who can I talk to?</vt:lpstr>
      <vt:lpstr>Being a Foreign Student in Slovenia</vt:lpstr>
      <vt:lpstr>Presentation of Student Tutors </vt:lpstr>
      <vt:lpstr>PowerPoint Presentation</vt:lpstr>
      <vt:lpstr>PowerPoint Presentation</vt:lpstr>
      <vt:lpstr>Thank you for your attention!</vt:lpstr>
      <vt:lpstr>Specific Information for Exchange Students</vt:lpstr>
      <vt:lpstr>         Attendance Confirmation </vt:lpstr>
      <vt:lpstr>Outline</vt:lpstr>
      <vt:lpstr>Courses of the Faculty of Social Sciences</vt:lpstr>
      <vt:lpstr>English for specific purposes/Introduction to the language for specific  purposes – English Italian for specific purposes I and II/Introduction to the language for  specific purposes - Italian French for specific purposes I and II/Introduction to the language for  specific purposes - French German for specific purposes I and II/Introduction to the language for  specific purposes - German Spanish for specific purposes I and II/ Introduction to the language for  specific purposes – Spanish  REGISTRATION: - write an email to dr. Nina Gorenc, Lector: nina.gorenc@fdv.uni-lj.si - stating your level of knowledge and field of studies</vt:lpstr>
      <vt:lpstr>Courses at other faculties</vt:lpstr>
      <vt:lpstr>My FDV</vt:lpstr>
      <vt:lpstr>Timetable – Option 1</vt:lpstr>
      <vt:lpstr>Timetable – Option 2</vt:lpstr>
      <vt:lpstr>Timetable – Option 3</vt:lpstr>
      <vt:lpstr>Timetable – Report</vt:lpstr>
      <vt:lpstr>The 3 documents</vt:lpstr>
      <vt:lpstr>1) Online Learning Agreement (OLA)</vt:lpstr>
      <vt:lpstr>Confirmation of Stay – 1 </vt:lpstr>
      <vt:lpstr>Confirmation of Stay – 2 </vt:lpstr>
      <vt:lpstr>Transcript of Records</vt:lpstr>
      <vt:lpstr>Transcript of Records</vt:lpstr>
      <vt:lpstr>Transcript of Records</vt:lpstr>
      <vt:lpstr>Transcript of Records</vt:lpstr>
      <vt:lpstr>Online classroom - Moodle</vt:lpstr>
      <vt:lpstr>DROP-OFF PERIOD: How to make changes to your LA?</vt:lpstr>
      <vt:lpstr>DROP-OFF PERIOD: How to make changes to your LA?</vt:lpstr>
      <vt:lpstr>DROP-OFF PERIOD: How to make changes to your LA?</vt:lpstr>
      <vt:lpstr>DROP-OFF PERIOD: How to make changes to your LA?</vt:lpstr>
      <vt:lpstr>DROP-OFF PERIOD: How to make changes to your LA?</vt:lpstr>
      <vt:lpstr>DROP-OFF PERIOD: How to make changes to your LA?</vt:lpstr>
      <vt:lpstr>DROP-OFF PERIOD: How to make changes to your LA?</vt:lpstr>
      <vt:lpstr>DROP-OFF PERIOD: How to make changes to your LA?</vt:lpstr>
      <vt:lpstr>DROP-OFF PERIOD: How to make changes to your LA?</vt:lpstr>
      <vt:lpstr>DROP-OFF PERIOD: Replacement of a course</vt:lpstr>
      <vt:lpstr>DROP-OFF PERIOD: Replacement of a course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 courses opened to BA students</vt:lpstr>
      <vt:lpstr>DROP-OFF PERIOD</vt:lpstr>
      <vt:lpstr>Information you need to memorize</vt:lpstr>
      <vt:lpstr>We wish you a remarkable semester full of stories, knowledge and new friendships!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Naslovni diapozitiv predstavitve</dc:title>
  <dc:creator>Selan, Sandi</dc:creator>
  <cp:lastModifiedBy>Pečar, Zoran</cp:lastModifiedBy>
  <cp:revision>313</cp:revision>
  <cp:lastPrinted>2026-09-29T12:03:53Z</cp:lastPrinted>
  <dcterms:created xsi:type="dcterms:W3CDTF">2024-03-24T19:03:43Z</dcterms:created>
  <dcterms:modified xsi:type="dcterms:W3CDTF">2026-09-30T08:23:24Z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0x0101009A53AEDC84219D47A81EF710336D2A8A</vt:lpwstr>
  </property>
</Properties>
</file>