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4"/>
  </p:notesMasterIdLst>
  <p:sldIdLst>
    <p:sldId id="269" r:id="rId5"/>
    <p:sldId id="303" r:id="rId6"/>
    <p:sldId id="281" r:id="rId7"/>
    <p:sldId id="318" r:id="rId8"/>
    <p:sldId id="316" r:id="rId9"/>
    <p:sldId id="313" r:id="rId10"/>
    <p:sldId id="315" r:id="rId11"/>
    <p:sldId id="317" r:id="rId12"/>
    <p:sldId id="278" r:id="rId13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9B9D"/>
    <a:srgbClr val="7A7A7C"/>
    <a:srgbClr val="58595B"/>
    <a:srgbClr val="E03127"/>
    <a:srgbClr val="ACAC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644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6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F5495F-D77B-40F2-9EDB-07A2E7463BF8}" type="datetimeFigureOut">
              <a:rPr lang="sl-SI" smtClean="0"/>
              <a:t>2. 04. 2026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96AFB8-08F2-480C-B494-DDC3F7B60F1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5139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ni diapozitiv (rdeč)">
    <p:bg>
      <p:bgPr>
        <a:solidFill>
          <a:srgbClr val="E031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a 18">
            <a:extLst>
              <a:ext uri="{FF2B5EF4-FFF2-40B4-BE49-F238E27FC236}">
                <a16:creationId xmlns:a16="http://schemas.microsoft.com/office/drawing/2014/main" id="{68362941-2FB4-41B6-4A5B-0D65E06799A0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6261" b="9209"/>
          <a:stretch/>
        </p:blipFill>
        <p:spPr>
          <a:xfrm>
            <a:off x="5752790" y="0"/>
            <a:ext cx="6439210" cy="6858000"/>
          </a:xfrm>
          <a:prstGeom prst="rect">
            <a:avLst/>
          </a:prstGeom>
        </p:spPr>
      </p:pic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86298F08-C5B7-92B0-A668-F67E93883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4A0AE-E887-4AC0-8BDD-9A48FB8B8B97}" type="datetime1">
              <a:rPr lang="sl-SI" smtClean="0"/>
              <a:t>2. 04. 2026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9C83B31-3627-AC51-1CE3-A97FE0EB5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8" name="Naslov 1">
            <a:extLst>
              <a:ext uri="{FF2B5EF4-FFF2-40B4-BE49-F238E27FC236}">
                <a16:creationId xmlns:a16="http://schemas.microsoft.com/office/drawing/2014/main" id="{551FE224-8ACE-2249-D0D4-F4FE7D9FF9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98725" y="718032"/>
            <a:ext cx="5795529" cy="310582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sl-SI" dirty="0" err="1"/>
              <a:t>Slide</a:t>
            </a:r>
            <a:r>
              <a:rPr lang="sl-SI" dirty="0"/>
              <a:t> title</a:t>
            </a:r>
          </a:p>
        </p:txBody>
      </p:sp>
      <p:sp>
        <p:nvSpPr>
          <p:cNvPr id="9" name="Podnaslov 2">
            <a:extLst>
              <a:ext uri="{FF2B5EF4-FFF2-40B4-BE49-F238E27FC236}">
                <a16:creationId xmlns:a16="http://schemas.microsoft.com/office/drawing/2014/main" id="{B3BEF6E6-045F-C010-9633-967AC58C53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98723" y="4036291"/>
            <a:ext cx="5795531" cy="12215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dirty="0" err="1"/>
              <a:t>Slide</a:t>
            </a:r>
            <a:r>
              <a:rPr lang="sl-SI" dirty="0"/>
              <a:t> </a:t>
            </a:r>
            <a:r>
              <a:rPr lang="sl-SI" dirty="0" err="1"/>
              <a:t>subtitle</a:t>
            </a:r>
            <a:endParaRPr lang="sl-SI" dirty="0"/>
          </a:p>
        </p:txBody>
      </p:sp>
      <p:sp>
        <p:nvSpPr>
          <p:cNvPr id="12" name="Označba mesta vsebine 11">
            <a:extLst>
              <a:ext uri="{FF2B5EF4-FFF2-40B4-BE49-F238E27FC236}">
                <a16:creationId xmlns:a16="http://schemas.microsoft.com/office/drawing/2014/main" id="{473B8309-1F58-3D0A-90AC-115BB4052A43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498725" y="5680364"/>
            <a:ext cx="2941493" cy="539459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sl-SI" dirty="0" err="1"/>
              <a:t>Lecturer</a:t>
            </a:r>
            <a:endParaRPr lang="sl-SI" dirty="0"/>
          </a:p>
        </p:txBody>
      </p:sp>
      <p:sp>
        <p:nvSpPr>
          <p:cNvPr id="14" name="Označba mesta vsebine 11">
            <a:extLst>
              <a:ext uri="{FF2B5EF4-FFF2-40B4-BE49-F238E27FC236}">
                <a16:creationId xmlns:a16="http://schemas.microsoft.com/office/drawing/2014/main" id="{9452B4FE-F4DD-D462-D15A-A130AD82EDB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054621" y="5680364"/>
            <a:ext cx="2239632" cy="539459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sl-SI" dirty="0"/>
              <a:t>Place </a:t>
            </a:r>
            <a:r>
              <a:rPr lang="sl-SI" dirty="0" err="1"/>
              <a:t>and</a:t>
            </a:r>
            <a:r>
              <a:rPr lang="sl-SI" dirty="0"/>
              <a:t> date</a:t>
            </a:r>
          </a:p>
        </p:txBody>
      </p:sp>
      <p:pic>
        <p:nvPicPr>
          <p:cNvPr id="23" name="Slika 22">
            <a:extLst>
              <a:ext uri="{FF2B5EF4-FFF2-40B4-BE49-F238E27FC236}">
                <a16:creationId xmlns:a16="http://schemas.microsoft.com/office/drawing/2014/main" id="{37600BBC-D6D7-6565-298F-56931953B3A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69" y="718254"/>
            <a:ext cx="2494971" cy="11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701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glavja (bel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83EA3D7-7181-002B-AE68-BA44CBE2B4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9672" y="1080933"/>
            <a:ext cx="7423728" cy="2927650"/>
          </a:xfrm>
        </p:spPr>
        <p:txBody>
          <a:bodyPr anchor="b">
            <a:normAutofit/>
          </a:bodyPr>
          <a:lstStyle>
            <a:lvl1pPr marL="0" indent="0">
              <a:buFont typeface="+mj-lt"/>
              <a:buNone/>
              <a:defRPr sz="5400" b="1">
                <a:solidFill>
                  <a:srgbClr val="E03127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AE8E5501-6C56-6367-9F27-E6D205CB0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35E0E-53C8-4071-A46E-A4AFEE64E3D5}" type="datetime1">
              <a:rPr lang="sl-SI" smtClean="0"/>
              <a:t>2. 04. 2026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9B9D53B-E914-AB9C-A86D-2F81C71A7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B3C2301B-4257-754E-F9E5-56D311327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8595B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2544E31D-ADE2-ACFD-EC81-A8899B0000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168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z besedi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CD8B27B-C6BF-E259-05E8-B66DDFA23E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1526" y="1219199"/>
            <a:ext cx="5400674" cy="1476375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E03127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D1B10EA-C502-5769-743A-2F030138D06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71525" y="3019425"/>
            <a:ext cx="10610850" cy="2972412"/>
          </a:xfrm>
        </p:spPr>
        <p:txBody>
          <a:bodyPr/>
          <a:lstStyle>
            <a:lvl1pPr marL="0" indent="0">
              <a:buNone/>
              <a:defRPr lang="sl-SI" dirty="0"/>
            </a:lvl1pPr>
            <a:lvl2pPr marL="6858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lang="sl-SI" dirty="0"/>
            </a:lvl2pPr>
            <a:lvl3pPr marL="11430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lang="sl-SI" dirty="0"/>
            </a:lvl3pPr>
            <a:lvl4pPr marL="16002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lang="sl-SI" dirty="0"/>
            </a:lvl4pPr>
            <a:lvl5pPr marL="20574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lang="sl-SI" dirty="0"/>
            </a:lvl5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edit</a:t>
            </a:r>
            <a:r>
              <a:rPr lang="sl-SI" dirty="0"/>
              <a:t> </a:t>
            </a:r>
            <a:r>
              <a:rPr lang="sl-SI" dirty="0" err="1"/>
              <a:t>text</a:t>
            </a:r>
            <a:r>
              <a:rPr lang="sl-SI" dirty="0"/>
              <a:t> </a:t>
            </a:r>
            <a:r>
              <a:rPr lang="sl-SI" dirty="0" err="1"/>
              <a:t>style</a:t>
            </a:r>
            <a:endParaRPr lang="sl-SI" dirty="0"/>
          </a:p>
          <a:p>
            <a:pPr lvl="1"/>
            <a:r>
              <a:rPr lang="sl-SI" dirty="0" err="1"/>
              <a:t>Second</a:t>
            </a:r>
            <a:r>
              <a:rPr lang="sl-SI" dirty="0"/>
              <a:t> </a:t>
            </a:r>
            <a:r>
              <a:rPr lang="sl-SI" dirty="0" err="1"/>
              <a:t>level</a:t>
            </a:r>
            <a:endParaRPr lang="sl-SI" dirty="0"/>
          </a:p>
          <a:p>
            <a:pPr lvl="2"/>
            <a:r>
              <a:rPr lang="sl-SI" dirty="0" err="1"/>
              <a:t>Third</a:t>
            </a:r>
            <a:r>
              <a:rPr lang="sl-SI" dirty="0"/>
              <a:t> </a:t>
            </a:r>
            <a:r>
              <a:rPr lang="sl-SI" dirty="0" err="1"/>
              <a:t>level</a:t>
            </a:r>
            <a:endParaRPr lang="sl-SI" dirty="0"/>
          </a:p>
          <a:p>
            <a:pPr lvl="3"/>
            <a:r>
              <a:rPr lang="sl-SI" dirty="0" err="1"/>
              <a:t>Fourth</a:t>
            </a:r>
            <a:r>
              <a:rPr lang="sl-SI" dirty="0"/>
              <a:t> </a:t>
            </a:r>
            <a:r>
              <a:rPr lang="sl-SI" dirty="0" err="1"/>
              <a:t>level</a:t>
            </a:r>
            <a:endParaRPr lang="sl-SI" dirty="0"/>
          </a:p>
          <a:p>
            <a:pPr lvl="4"/>
            <a:r>
              <a:rPr lang="sl-SI" dirty="0" err="1"/>
              <a:t>Fifth</a:t>
            </a:r>
            <a:r>
              <a:rPr lang="sl-SI" dirty="0"/>
              <a:t> </a:t>
            </a:r>
            <a:r>
              <a:rPr lang="sl-SI" dirty="0" err="1"/>
              <a:t>level</a:t>
            </a:r>
            <a:endParaRPr lang="sl-SI" dirty="0"/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B5A1B92-59ED-D981-983B-D602C5812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0EF36-904E-4622-9A4D-9DA991BF4B76}" type="datetime1">
              <a:rPr lang="sl-SI" smtClean="0"/>
              <a:t>2. 04. 2026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72345608-34AF-7A81-1667-2305526D1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EA2D6DB-33C3-2813-8AFF-77B7B5EDB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58595B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pic>
        <p:nvPicPr>
          <p:cNvPr id="13" name="Slika 12">
            <a:extLst>
              <a:ext uri="{FF2B5EF4-FFF2-40B4-BE49-F238E27FC236}">
                <a16:creationId xmlns:a16="http://schemas.microsoft.com/office/drawing/2014/main" id="{529DD00E-C369-9B95-3498-10837E4C2A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6151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grafik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CD8B27B-C6BF-E259-05E8-B66DDFA23E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90415"/>
            <a:ext cx="8639175" cy="12059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E03127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B5A1B92-59ED-D981-983B-D602C5812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0EF36-904E-4622-9A4D-9DA991BF4B76}" type="datetime1">
              <a:rPr lang="sl-SI" smtClean="0"/>
              <a:t>2. 04. 2026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72345608-34AF-7A81-1667-2305526D1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EA2D6DB-33C3-2813-8AFF-77B7B5EDB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58595B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13" name="Označba mesta grafikona 12">
            <a:extLst>
              <a:ext uri="{FF2B5EF4-FFF2-40B4-BE49-F238E27FC236}">
                <a16:creationId xmlns:a16="http://schemas.microsoft.com/office/drawing/2014/main" id="{0B68C03E-77E2-976F-014B-439B3B496C00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2209800"/>
            <a:ext cx="8639175" cy="3917950"/>
          </a:xfrm>
        </p:spPr>
        <p:txBody>
          <a:bodyPr/>
          <a:lstStyle>
            <a:lvl1pPr>
              <a:defRPr/>
            </a:lvl1pPr>
          </a:lstStyle>
          <a:p>
            <a:r>
              <a:rPr lang="sl-SI" dirty="0" err="1"/>
              <a:t>Graph</a:t>
            </a:r>
            <a:endParaRPr lang="sl-SI" dirty="0"/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4736F59D-3D4F-09EA-8BFB-4731A4C68C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857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grafikon z besedi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CD8B27B-C6BF-E259-05E8-B66DDFA23E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790415"/>
            <a:ext cx="6375400" cy="12059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E03127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B5A1B92-59ED-D981-983B-D602C5812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0EF36-904E-4622-9A4D-9DA991BF4B76}" type="datetime1">
              <a:rPr lang="sl-SI" smtClean="0"/>
              <a:t>2. 04. 2026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72345608-34AF-7A81-1667-2305526D1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EA2D6DB-33C3-2813-8AFF-77B7B5EDB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58595B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13" name="Označba mesta grafikona 12">
            <a:extLst>
              <a:ext uri="{FF2B5EF4-FFF2-40B4-BE49-F238E27FC236}">
                <a16:creationId xmlns:a16="http://schemas.microsoft.com/office/drawing/2014/main" id="{0B68C03E-77E2-976F-014B-439B3B496C00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2209800"/>
            <a:ext cx="6375401" cy="3917950"/>
          </a:xfrm>
        </p:spPr>
        <p:txBody>
          <a:bodyPr/>
          <a:lstStyle/>
          <a:p>
            <a:r>
              <a:rPr lang="sl-SI" dirty="0" err="1"/>
              <a:t>Graph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52DAE6D-6B2B-54E6-C92B-8ED85F69E4B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915563" y="2179782"/>
            <a:ext cx="3454399" cy="38114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/>
            </a:lvl1pPr>
            <a:lvl2pPr marL="6858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800"/>
            </a:lvl2pPr>
            <a:lvl3pPr marL="11430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600"/>
            </a:lvl3pPr>
            <a:lvl4pPr marL="16002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400"/>
            </a:lvl4pPr>
            <a:lvl5pPr marL="20574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400"/>
            </a:lvl5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  <a:p>
            <a:pPr lvl="0"/>
            <a:endParaRPr lang="sl-SI" dirty="0"/>
          </a:p>
          <a:p>
            <a:pPr lvl="0"/>
            <a:r>
              <a:rPr lang="sl-SI" dirty="0" err="1"/>
              <a:t>You</a:t>
            </a:r>
            <a:r>
              <a:rPr lang="sl-SI" dirty="0"/>
              <a:t> </a:t>
            </a:r>
            <a:r>
              <a:rPr lang="sl-SI" dirty="0" err="1"/>
              <a:t>can</a:t>
            </a:r>
            <a:r>
              <a:rPr lang="sl-SI" dirty="0"/>
              <a:t> </a:t>
            </a:r>
            <a:r>
              <a:rPr lang="sl-SI" dirty="0" err="1"/>
              <a:t>also</a:t>
            </a:r>
            <a:r>
              <a:rPr lang="sl-SI" dirty="0"/>
              <a:t> </a:t>
            </a:r>
            <a:r>
              <a:rPr lang="sl-SI" dirty="0" err="1"/>
              <a:t>use</a:t>
            </a:r>
            <a:r>
              <a:rPr lang="sl-SI" dirty="0"/>
              <a:t> </a:t>
            </a:r>
            <a:r>
              <a:rPr lang="sl-SI" dirty="0" err="1"/>
              <a:t>indents</a:t>
            </a:r>
            <a:br>
              <a:rPr lang="sl-SI" dirty="0"/>
            </a:br>
            <a:endParaRPr lang="sl-SI" dirty="0"/>
          </a:p>
        </p:txBody>
      </p:sp>
      <p:pic>
        <p:nvPicPr>
          <p:cNvPr id="14" name="Slika 13">
            <a:extLst>
              <a:ext uri="{FF2B5EF4-FFF2-40B4-BE49-F238E27FC236}">
                <a16:creationId xmlns:a16="http://schemas.microsoft.com/office/drawing/2014/main" id="{4A95F12F-1F13-C47B-446E-D2369EF8E5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0658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CD8B27B-C6BF-E259-05E8-B66DDFA23E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90415"/>
            <a:ext cx="8639175" cy="12059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E03127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B5A1B92-59ED-D981-983B-D602C5812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0EF36-904E-4622-9A4D-9DA991BF4B76}" type="datetime1">
              <a:rPr lang="sl-SI" smtClean="0"/>
              <a:t>2. 04. 2026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72345608-34AF-7A81-1667-2305526D1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EA2D6DB-33C3-2813-8AFF-77B7B5EDB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58595B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7" name="Označba mesta tabele 6">
            <a:extLst>
              <a:ext uri="{FF2B5EF4-FFF2-40B4-BE49-F238E27FC236}">
                <a16:creationId xmlns:a16="http://schemas.microsoft.com/office/drawing/2014/main" id="{CE06EB63-A1C2-FDBF-7B32-AF5337FFAF72}"/>
              </a:ext>
            </a:extLst>
          </p:cNvPr>
          <p:cNvSpPr>
            <a:spLocks noGrp="1"/>
          </p:cNvSpPr>
          <p:nvPr>
            <p:ph type="tbl" sz="quarter" idx="14" hasCustomPrompt="1"/>
          </p:nvPr>
        </p:nvSpPr>
        <p:spPr>
          <a:xfrm>
            <a:off x="838200" y="2209800"/>
            <a:ext cx="10208490" cy="3917950"/>
          </a:xfrm>
        </p:spPr>
        <p:txBody>
          <a:bodyPr/>
          <a:lstStyle>
            <a:lvl1pPr>
              <a:defRPr/>
            </a:lvl1pPr>
          </a:lstStyle>
          <a:p>
            <a:r>
              <a:rPr lang="sl-SI" dirty="0"/>
              <a:t>Table</a:t>
            </a:r>
          </a:p>
        </p:txBody>
      </p:sp>
      <p:pic>
        <p:nvPicPr>
          <p:cNvPr id="13" name="Slika 12">
            <a:extLst>
              <a:ext uri="{FF2B5EF4-FFF2-40B4-BE49-F238E27FC236}">
                <a16:creationId xmlns:a16="http://schemas.microsoft.com/office/drawing/2014/main" id="{706ED47D-ED41-5655-48F5-DA100BF551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8730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z besedilom in sli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CD8B27B-C6BF-E259-05E8-B66DDFA23E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1526" y="1219199"/>
            <a:ext cx="3143250" cy="1476375"/>
          </a:xfrm>
        </p:spPr>
        <p:txBody>
          <a:bodyPr anchor="b">
            <a:noAutofit/>
          </a:bodyPr>
          <a:lstStyle>
            <a:lvl1pPr>
              <a:defRPr sz="3200" b="1">
                <a:solidFill>
                  <a:srgbClr val="E03127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D1B10EA-C502-5769-743A-2F030138D06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71525" y="3019425"/>
            <a:ext cx="3143251" cy="2972412"/>
          </a:xfrm>
        </p:spPr>
        <p:txBody>
          <a:bodyPr/>
          <a:lstStyle>
            <a:lvl1pPr marL="0" indent="0">
              <a:buNone/>
              <a:defRPr sz="2000"/>
            </a:lvl1pPr>
            <a:lvl2pPr marL="6858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800"/>
            </a:lvl2pPr>
            <a:lvl3pPr marL="11430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600"/>
            </a:lvl3pPr>
            <a:lvl4pPr marL="16002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400"/>
            </a:lvl4pPr>
            <a:lvl5pPr marL="20574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400"/>
            </a:lvl5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edit</a:t>
            </a:r>
            <a:r>
              <a:rPr lang="sl-SI" dirty="0"/>
              <a:t> </a:t>
            </a:r>
            <a:r>
              <a:rPr lang="sl-SI" dirty="0" err="1"/>
              <a:t>text</a:t>
            </a:r>
            <a:r>
              <a:rPr lang="sl-SI" dirty="0"/>
              <a:t> </a:t>
            </a:r>
            <a:r>
              <a:rPr lang="sl-SI" dirty="0" err="1"/>
              <a:t>style</a:t>
            </a:r>
            <a:endParaRPr lang="sl-SI" dirty="0"/>
          </a:p>
          <a:p>
            <a:pPr lvl="1"/>
            <a:r>
              <a:rPr lang="sl-SI" dirty="0" err="1"/>
              <a:t>Second</a:t>
            </a:r>
            <a:r>
              <a:rPr lang="sl-SI" dirty="0"/>
              <a:t> </a:t>
            </a:r>
            <a:r>
              <a:rPr lang="sl-SI" dirty="0" err="1"/>
              <a:t>level</a:t>
            </a:r>
            <a:endParaRPr lang="sl-SI" dirty="0"/>
          </a:p>
          <a:p>
            <a:pPr lvl="2"/>
            <a:r>
              <a:rPr lang="sl-SI" dirty="0" err="1"/>
              <a:t>Third</a:t>
            </a:r>
            <a:r>
              <a:rPr lang="sl-SI" dirty="0"/>
              <a:t> </a:t>
            </a:r>
            <a:r>
              <a:rPr lang="sl-SI" dirty="0" err="1"/>
              <a:t>level</a:t>
            </a:r>
            <a:endParaRPr lang="sl-SI" dirty="0"/>
          </a:p>
          <a:p>
            <a:pPr lvl="3"/>
            <a:r>
              <a:rPr lang="sl-SI" dirty="0" err="1"/>
              <a:t>Fourth</a:t>
            </a:r>
            <a:r>
              <a:rPr lang="sl-SI" dirty="0"/>
              <a:t> </a:t>
            </a:r>
            <a:r>
              <a:rPr lang="sl-SI" dirty="0" err="1"/>
              <a:t>level</a:t>
            </a:r>
            <a:endParaRPr lang="sl-SI" dirty="0"/>
          </a:p>
          <a:p>
            <a:pPr lvl="4"/>
            <a:r>
              <a:rPr lang="sl-SI" dirty="0" err="1"/>
              <a:t>Fifth</a:t>
            </a:r>
            <a:r>
              <a:rPr lang="sl-SI" dirty="0"/>
              <a:t> </a:t>
            </a:r>
            <a:r>
              <a:rPr lang="sl-SI" dirty="0" err="1"/>
              <a:t>level</a:t>
            </a:r>
            <a:endParaRPr lang="sl-SI" dirty="0"/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B5A1B92-59ED-D981-983B-D602C5812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0EF36-904E-4622-9A4D-9DA991BF4B76}" type="datetime1">
              <a:rPr lang="sl-SI" smtClean="0"/>
              <a:t>2. 04. 2026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72345608-34AF-7A81-1667-2305526D1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EA2D6DB-33C3-2813-8AFF-77B7B5EDB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58595B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9" name="Označba mesta slike 8">
            <a:extLst>
              <a:ext uri="{FF2B5EF4-FFF2-40B4-BE49-F238E27FC236}">
                <a16:creationId xmlns:a16="http://schemas.microsoft.com/office/drawing/2014/main" id="{35977274-6061-E50D-23A6-968F48C3F9A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343400" y="1219199"/>
            <a:ext cx="7029450" cy="4772638"/>
          </a:xfrm>
        </p:spPr>
        <p:txBody>
          <a:bodyPr/>
          <a:lstStyle>
            <a:lvl1pPr>
              <a:defRPr/>
            </a:lvl1pPr>
          </a:lstStyle>
          <a:p>
            <a:r>
              <a:rPr lang="sl-SI" dirty="0"/>
              <a:t>Picture</a:t>
            </a:r>
          </a:p>
        </p:txBody>
      </p:sp>
      <p:sp>
        <p:nvSpPr>
          <p:cNvPr id="8" name="Označba mesta besedila 21">
            <a:extLst>
              <a:ext uri="{FF2B5EF4-FFF2-40B4-BE49-F238E27FC236}">
                <a16:creationId xmlns:a16="http://schemas.microsoft.com/office/drawing/2014/main" id="{A62ACB86-204F-0DD9-9D36-28D6CDD9B3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43400" y="6127749"/>
            <a:ext cx="2924591" cy="36512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sl-SI" dirty="0" err="1"/>
              <a:t>Photo</a:t>
            </a:r>
            <a:r>
              <a:rPr lang="sl-SI" dirty="0"/>
              <a:t> </a:t>
            </a:r>
            <a:r>
              <a:rPr lang="sl-SI" dirty="0" err="1"/>
              <a:t>information</a:t>
            </a:r>
            <a:endParaRPr lang="sl-SI" dirty="0"/>
          </a:p>
        </p:txBody>
      </p:sp>
      <p:pic>
        <p:nvPicPr>
          <p:cNvPr id="15" name="Slika 14">
            <a:extLst>
              <a:ext uri="{FF2B5EF4-FFF2-40B4-BE49-F238E27FC236}">
                <a16:creationId xmlns:a16="http://schemas.microsoft.com/office/drawing/2014/main" id="{203F3B04-17B8-CB48-769A-8AEC7A7CD6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5466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s primerjavo in sli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značba mesta besedila 17">
            <a:extLst>
              <a:ext uri="{FF2B5EF4-FFF2-40B4-BE49-F238E27FC236}">
                <a16:creationId xmlns:a16="http://schemas.microsoft.com/office/drawing/2014/main" id="{93FF2A77-574E-EC58-2F28-891C1476705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77526" y="953222"/>
            <a:ext cx="5292437" cy="1090035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E03127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15" name="Označba mesta slike 14">
            <a:extLst>
              <a:ext uri="{FF2B5EF4-FFF2-40B4-BE49-F238E27FC236}">
                <a16:creationId xmlns:a16="http://schemas.microsoft.com/office/drawing/2014/main" id="{8D33FC52-BA78-6B79-0A57-8EAEE14BD62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5209310" cy="6858000"/>
          </a:xfrm>
        </p:spPr>
        <p:txBody>
          <a:bodyPr/>
          <a:lstStyle>
            <a:lvl1pPr>
              <a:defRPr/>
            </a:lvl1pPr>
          </a:lstStyle>
          <a:p>
            <a:r>
              <a:rPr lang="sl-SI" dirty="0"/>
              <a:t>Picture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39DFEC20-0F16-9588-9806-7BEFCADF0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14F07-EEDA-4908-8795-EA035F0EA6C3}" type="datetime1">
              <a:rPr lang="sl-SI" smtClean="0"/>
              <a:t>2. 04. 2026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91B5940D-D8BE-DE0A-4D9E-125DC141E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45EC364D-C2A8-041E-6B72-49867704A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8595B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14" name="Označba mesta vsebine 2">
            <a:extLst>
              <a:ext uri="{FF2B5EF4-FFF2-40B4-BE49-F238E27FC236}">
                <a16:creationId xmlns:a16="http://schemas.microsoft.com/office/drawing/2014/main" id="{6E9642D2-2FC2-214E-5FE1-5D2A7206DB7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077527" y="2179782"/>
            <a:ext cx="5292436" cy="38114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/>
            </a:lvl1pPr>
            <a:lvl2pPr marL="6858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800"/>
            </a:lvl2pPr>
            <a:lvl3pPr marL="11430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600"/>
            </a:lvl3pPr>
            <a:lvl4pPr marL="16002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400"/>
            </a:lvl4pPr>
            <a:lvl5pPr marL="2057400" indent="-228600">
              <a:buClr>
                <a:srgbClr val="E03127"/>
              </a:buClr>
              <a:buFont typeface="Univerza Sans" panose="00000600000000000000" pitchFamily="2" charset="-18"/>
              <a:buChar char="→"/>
              <a:defRPr sz="1400"/>
            </a:lvl5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  <a:p>
            <a:pPr lvl="0"/>
            <a:endParaRPr lang="sl-SI" dirty="0"/>
          </a:p>
          <a:p>
            <a:pPr lvl="0"/>
            <a:r>
              <a:rPr lang="sl-SI" dirty="0" err="1"/>
              <a:t>You</a:t>
            </a:r>
            <a:r>
              <a:rPr lang="sl-SI" dirty="0"/>
              <a:t> </a:t>
            </a:r>
            <a:r>
              <a:rPr lang="sl-SI" dirty="0" err="1"/>
              <a:t>can</a:t>
            </a:r>
            <a:r>
              <a:rPr lang="sl-SI" dirty="0"/>
              <a:t> </a:t>
            </a:r>
            <a:r>
              <a:rPr lang="sl-SI" dirty="0" err="1"/>
              <a:t>also</a:t>
            </a:r>
            <a:r>
              <a:rPr lang="sl-SI" dirty="0"/>
              <a:t> </a:t>
            </a:r>
            <a:r>
              <a:rPr lang="sl-SI" dirty="0" err="1"/>
              <a:t>use</a:t>
            </a:r>
            <a:r>
              <a:rPr lang="sl-SI" dirty="0"/>
              <a:t> </a:t>
            </a:r>
            <a:r>
              <a:rPr lang="sl-SI" dirty="0" err="1"/>
              <a:t>indents</a:t>
            </a:r>
            <a:endParaRPr lang="sl-SI" dirty="0"/>
          </a:p>
        </p:txBody>
      </p:sp>
      <p:sp>
        <p:nvSpPr>
          <p:cNvPr id="22" name="Označba mesta besedila 21">
            <a:extLst>
              <a:ext uri="{FF2B5EF4-FFF2-40B4-BE49-F238E27FC236}">
                <a16:creationId xmlns:a16="http://schemas.microsoft.com/office/drawing/2014/main" id="{6A3BDBCE-07C4-5045-D04B-E774EC2CE8A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77526" y="6145934"/>
            <a:ext cx="2924591" cy="36512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sl-SI" dirty="0" err="1"/>
              <a:t>Photo</a:t>
            </a:r>
            <a:r>
              <a:rPr lang="sl-SI" dirty="0"/>
              <a:t> </a:t>
            </a:r>
            <a:r>
              <a:rPr lang="sl-SI" dirty="0" err="1"/>
              <a:t>information</a:t>
            </a:r>
            <a:endParaRPr lang="sl-SI" dirty="0"/>
          </a:p>
        </p:txBody>
      </p:sp>
      <p:pic>
        <p:nvPicPr>
          <p:cNvPr id="11" name="Slika 10">
            <a:extLst>
              <a:ext uri="{FF2B5EF4-FFF2-40B4-BE49-F238E27FC236}">
                <a16:creationId xmlns:a16="http://schemas.microsoft.com/office/drawing/2014/main" id="{073DC12C-E63B-0016-C840-85466FEF51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4439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besedilo s primerjavo (rde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avokotnik 15">
            <a:extLst>
              <a:ext uri="{FF2B5EF4-FFF2-40B4-BE49-F238E27FC236}">
                <a16:creationId xmlns:a16="http://schemas.microsoft.com/office/drawing/2014/main" id="{87FF2D62-9397-3CF5-34C2-80825051D8EA}"/>
              </a:ext>
            </a:extLst>
          </p:cNvPr>
          <p:cNvSpPr/>
          <p:nvPr userDrawn="1"/>
        </p:nvSpPr>
        <p:spPr>
          <a:xfrm>
            <a:off x="0" y="0"/>
            <a:ext cx="12192000" cy="1781855"/>
          </a:xfrm>
          <a:prstGeom prst="rect">
            <a:avLst/>
          </a:prstGeom>
          <a:solidFill>
            <a:srgbClr val="E031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557918AD-D5EB-2A6B-47C3-7523A5F6999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2244095"/>
            <a:ext cx="5157787" cy="660626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edit</a:t>
            </a:r>
            <a:r>
              <a:rPr lang="sl-SI" dirty="0"/>
              <a:t> </a:t>
            </a:r>
            <a:r>
              <a:rPr lang="sl-SI" dirty="0" err="1"/>
              <a:t>text</a:t>
            </a:r>
            <a:r>
              <a:rPr lang="sl-SI" dirty="0"/>
              <a:t> </a:t>
            </a:r>
            <a:r>
              <a:rPr lang="sl-SI" dirty="0" err="1"/>
              <a:t>style</a:t>
            </a:r>
            <a:endParaRPr lang="sl-SI" dirty="0"/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60DB126C-0B15-FDB4-04D9-61D57EECBF61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2244095"/>
            <a:ext cx="5183188" cy="660626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edit</a:t>
            </a:r>
            <a:r>
              <a:rPr lang="sl-SI" dirty="0"/>
              <a:t> </a:t>
            </a:r>
            <a:r>
              <a:rPr lang="sl-SI" dirty="0" err="1"/>
              <a:t>text</a:t>
            </a:r>
            <a:r>
              <a:rPr lang="sl-SI" dirty="0"/>
              <a:t> </a:t>
            </a:r>
            <a:r>
              <a:rPr lang="sl-SI" dirty="0" err="1"/>
              <a:t>style</a:t>
            </a:r>
            <a:endParaRPr lang="sl-SI" dirty="0"/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7CEBBCF0-5B12-FA1C-CF82-00EC1EFB9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1F209-735E-48CA-85CE-0A0508F1D7BF}" type="datetime1">
              <a:rPr lang="sl-SI" smtClean="0"/>
              <a:t>2. 04. 2026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12A1AF04-FC86-E0BC-0DD7-FB5226FE2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7ECA7BD9-2FF1-9B59-8D03-BFB0B5259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t>‹#›</a:t>
            </a:fld>
            <a:endParaRPr lang="sl-SI"/>
          </a:p>
        </p:txBody>
      </p:sp>
      <p:sp>
        <p:nvSpPr>
          <p:cNvPr id="15" name="Naslov 1">
            <a:extLst>
              <a:ext uri="{FF2B5EF4-FFF2-40B4-BE49-F238E27FC236}">
                <a16:creationId xmlns:a16="http://schemas.microsoft.com/office/drawing/2014/main" id="{11DD9E87-9CC5-0017-45DD-1563015BE7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1525" y="681037"/>
            <a:ext cx="10580687" cy="919163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10" name="Označba mesta besedila 9">
            <a:extLst>
              <a:ext uri="{FF2B5EF4-FFF2-40B4-BE49-F238E27FC236}">
                <a16:creationId xmlns:a16="http://schemas.microsoft.com/office/drawing/2014/main" id="{867C8730-C055-2978-4F7D-B0E1731DCF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6612" y="3071409"/>
            <a:ext cx="5160963" cy="2821379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</p:txBody>
      </p:sp>
      <p:sp>
        <p:nvSpPr>
          <p:cNvPr id="11" name="Označba mesta besedila 9">
            <a:extLst>
              <a:ext uri="{FF2B5EF4-FFF2-40B4-BE49-F238E27FC236}">
                <a16:creationId xmlns:a16="http://schemas.microsoft.com/office/drawing/2014/main" id="{35D48C4A-BCCB-66D6-DB98-B4A8891894C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72200" y="3071409"/>
            <a:ext cx="5160963" cy="2821379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</p:txBody>
      </p:sp>
      <p:pic>
        <p:nvPicPr>
          <p:cNvPr id="17" name="Slika 16">
            <a:extLst>
              <a:ext uri="{FF2B5EF4-FFF2-40B4-BE49-F238E27FC236}">
                <a16:creationId xmlns:a16="http://schemas.microsoft.com/office/drawing/2014/main" id="{AD0161D7-EDFD-B683-3814-706A5E058B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9418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besedilo s primerjavo (siv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avokotnik 15">
            <a:extLst>
              <a:ext uri="{FF2B5EF4-FFF2-40B4-BE49-F238E27FC236}">
                <a16:creationId xmlns:a16="http://schemas.microsoft.com/office/drawing/2014/main" id="{87FF2D62-9397-3CF5-34C2-80825051D8EA}"/>
              </a:ext>
            </a:extLst>
          </p:cNvPr>
          <p:cNvSpPr/>
          <p:nvPr userDrawn="1"/>
        </p:nvSpPr>
        <p:spPr>
          <a:xfrm>
            <a:off x="0" y="0"/>
            <a:ext cx="12192000" cy="1781855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557918AD-D5EB-2A6B-47C3-7523A5F6999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2244095"/>
            <a:ext cx="5157787" cy="660626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edit</a:t>
            </a:r>
            <a:r>
              <a:rPr lang="sl-SI" dirty="0"/>
              <a:t> </a:t>
            </a:r>
            <a:r>
              <a:rPr lang="sl-SI" dirty="0" err="1"/>
              <a:t>text</a:t>
            </a:r>
            <a:r>
              <a:rPr lang="sl-SI" dirty="0"/>
              <a:t> </a:t>
            </a:r>
            <a:r>
              <a:rPr lang="sl-SI" dirty="0" err="1"/>
              <a:t>style</a:t>
            </a:r>
            <a:endParaRPr lang="sl-SI" dirty="0"/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60DB126C-0B15-FDB4-04D9-61D57EECBF61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2244095"/>
            <a:ext cx="5183188" cy="660626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edit</a:t>
            </a:r>
            <a:r>
              <a:rPr lang="sl-SI" dirty="0"/>
              <a:t> </a:t>
            </a:r>
            <a:r>
              <a:rPr lang="sl-SI" dirty="0" err="1"/>
              <a:t>text</a:t>
            </a:r>
            <a:r>
              <a:rPr lang="sl-SI" dirty="0"/>
              <a:t> </a:t>
            </a:r>
            <a:r>
              <a:rPr lang="sl-SI" dirty="0" err="1"/>
              <a:t>style</a:t>
            </a:r>
            <a:endParaRPr lang="sl-SI" dirty="0"/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7CEBBCF0-5B12-FA1C-CF82-00EC1EFB9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1F209-735E-48CA-85CE-0A0508F1D7BF}" type="datetime1">
              <a:rPr lang="sl-SI" smtClean="0"/>
              <a:t>2. 04. 2026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12A1AF04-FC86-E0BC-0DD7-FB5226FE2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7ECA7BD9-2FF1-9B59-8D03-BFB0B5259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t>‹#›</a:t>
            </a:fld>
            <a:endParaRPr lang="sl-SI"/>
          </a:p>
        </p:txBody>
      </p:sp>
      <p:sp>
        <p:nvSpPr>
          <p:cNvPr id="15" name="Naslov 1">
            <a:extLst>
              <a:ext uri="{FF2B5EF4-FFF2-40B4-BE49-F238E27FC236}">
                <a16:creationId xmlns:a16="http://schemas.microsoft.com/office/drawing/2014/main" id="{11DD9E87-9CC5-0017-45DD-1563015BE7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1525" y="681037"/>
            <a:ext cx="10580687" cy="919163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10" name="Označba mesta besedila 9">
            <a:extLst>
              <a:ext uri="{FF2B5EF4-FFF2-40B4-BE49-F238E27FC236}">
                <a16:creationId xmlns:a16="http://schemas.microsoft.com/office/drawing/2014/main" id="{867C8730-C055-2978-4F7D-B0E1731DCF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6612" y="3071409"/>
            <a:ext cx="5160963" cy="2821379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</p:txBody>
      </p:sp>
      <p:sp>
        <p:nvSpPr>
          <p:cNvPr id="11" name="Označba mesta besedila 9">
            <a:extLst>
              <a:ext uri="{FF2B5EF4-FFF2-40B4-BE49-F238E27FC236}">
                <a16:creationId xmlns:a16="http://schemas.microsoft.com/office/drawing/2014/main" id="{35D48C4A-BCCB-66D6-DB98-B4A8891894C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72200" y="3071409"/>
            <a:ext cx="5160963" cy="2821379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</p:txBody>
      </p:sp>
      <p:pic>
        <p:nvPicPr>
          <p:cNvPr id="18" name="Slika 17">
            <a:extLst>
              <a:ext uri="{FF2B5EF4-FFF2-40B4-BE49-F238E27FC236}">
                <a16:creationId xmlns:a16="http://schemas.microsoft.com/office/drawing/2014/main" id="{D7B822F6-6F6F-8FA6-6BEB-0C51A14F2C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7892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(siv)"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CE0332E-C593-3CF1-DC65-48DDA49A2F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32858" y="1676400"/>
            <a:ext cx="8806542" cy="3494314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</a:t>
            </a:r>
            <a:r>
              <a:rPr lang="sl-SI" dirty="0" err="1"/>
              <a:t>quote</a:t>
            </a:r>
            <a:endParaRPr lang="sl-SI" dirty="0"/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FD3517AB-2CA2-8EA2-5469-7B35DD2AA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4C27D-160B-443F-BB7F-1F3C75CE4007}" type="datetime1">
              <a:rPr lang="sl-SI" smtClean="0"/>
              <a:t>2. 04. 2026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ED073EA3-F910-4E95-C3C2-3CBAB7A82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F2AE5F49-F3D6-D6E2-5FB7-0D7EF76A0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9B9E993D-4FE9-2624-2074-EDD0E56CFC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476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ni diapozitiv (siv)"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a 13">
            <a:extLst>
              <a:ext uri="{FF2B5EF4-FFF2-40B4-BE49-F238E27FC236}">
                <a16:creationId xmlns:a16="http://schemas.microsoft.com/office/drawing/2014/main" id="{051EB4E1-41AE-B410-9F49-FD3902702182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6261" b="9209"/>
          <a:stretch/>
        </p:blipFill>
        <p:spPr>
          <a:xfrm>
            <a:off x="5752790" y="0"/>
            <a:ext cx="6439210" cy="6858000"/>
          </a:xfrm>
          <a:prstGeom prst="rect">
            <a:avLst/>
          </a:prstGeom>
        </p:spPr>
      </p:pic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86298F08-C5B7-92B0-A668-F67E93883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4A0AE-E887-4AC0-8BDD-9A48FB8B8B97}" type="datetime1">
              <a:rPr lang="sl-SI" smtClean="0"/>
              <a:t>2. 04. 2026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9C83B31-3627-AC51-1CE3-A97FE0EB5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8" name="Naslov 1">
            <a:extLst>
              <a:ext uri="{FF2B5EF4-FFF2-40B4-BE49-F238E27FC236}">
                <a16:creationId xmlns:a16="http://schemas.microsoft.com/office/drawing/2014/main" id="{551FE224-8ACE-2249-D0D4-F4FE7D9FF9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98725" y="718032"/>
            <a:ext cx="5795529" cy="310582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sl-SI" dirty="0" err="1"/>
              <a:t>Slide</a:t>
            </a:r>
            <a:r>
              <a:rPr lang="sl-SI" dirty="0"/>
              <a:t> title</a:t>
            </a:r>
          </a:p>
        </p:txBody>
      </p:sp>
      <p:sp>
        <p:nvSpPr>
          <p:cNvPr id="9" name="Podnaslov 2">
            <a:extLst>
              <a:ext uri="{FF2B5EF4-FFF2-40B4-BE49-F238E27FC236}">
                <a16:creationId xmlns:a16="http://schemas.microsoft.com/office/drawing/2014/main" id="{B3BEF6E6-045F-C010-9633-967AC58C53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98723" y="4036291"/>
            <a:ext cx="5795531" cy="12215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dirty="0" err="1"/>
              <a:t>Slide</a:t>
            </a:r>
            <a:r>
              <a:rPr lang="sl-SI" dirty="0"/>
              <a:t> </a:t>
            </a:r>
            <a:r>
              <a:rPr lang="sl-SI" dirty="0" err="1"/>
              <a:t>subtitle</a:t>
            </a:r>
            <a:endParaRPr lang="sl-SI" dirty="0"/>
          </a:p>
        </p:txBody>
      </p:sp>
      <p:sp>
        <p:nvSpPr>
          <p:cNvPr id="12" name="Označba mesta vsebine 11">
            <a:extLst>
              <a:ext uri="{FF2B5EF4-FFF2-40B4-BE49-F238E27FC236}">
                <a16:creationId xmlns:a16="http://schemas.microsoft.com/office/drawing/2014/main" id="{473B8309-1F58-3D0A-90AC-115BB4052A43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498725" y="5680364"/>
            <a:ext cx="2941493" cy="539459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sl-SI" dirty="0" err="1"/>
              <a:t>Lecturer</a:t>
            </a:r>
            <a:endParaRPr lang="sl-SI" dirty="0"/>
          </a:p>
        </p:txBody>
      </p:sp>
      <p:sp>
        <p:nvSpPr>
          <p:cNvPr id="14" name="Označba mesta vsebine 11">
            <a:extLst>
              <a:ext uri="{FF2B5EF4-FFF2-40B4-BE49-F238E27FC236}">
                <a16:creationId xmlns:a16="http://schemas.microsoft.com/office/drawing/2014/main" id="{9452B4FE-F4DD-D462-D15A-A130AD82EDB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054621" y="5680364"/>
            <a:ext cx="2239632" cy="539459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sl-SI" dirty="0"/>
              <a:t>Place </a:t>
            </a:r>
            <a:r>
              <a:rPr lang="sl-SI" dirty="0" err="1"/>
              <a:t>and</a:t>
            </a:r>
            <a:r>
              <a:rPr lang="sl-SI" dirty="0"/>
              <a:t> date</a:t>
            </a:r>
          </a:p>
        </p:txBody>
      </p:sp>
      <p:pic>
        <p:nvPicPr>
          <p:cNvPr id="16" name="Slika 15">
            <a:extLst>
              <a:ext uri="{FF2B5EF4-FFF2-40B4-BE49-F238E27FC236}">
                <a16:creationId xmlns:a16="http://schemas.microsoft.com/office/drawing/2014/main" id="{E0D56DF3-2BE5-E8FB-2200-D7C267C909D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69" y="718254"/>
            <a:ext cx="2494971" cy="11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96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(rdeč)">
    <p:bg>
      <p:bgPr>
        <a:solidFill>
          <a:srgbClr val="E031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CE0332E-C593-3CF1-DC65-48DDA49A2F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32858" y="1676400"/>
            <a:ext cx="8806542" cy="3494314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</a:t>
            </a:r>
            <a:r>
              <a:rPr lang="sl-SI" dirty="0" err="1"/>
              <a:t>quote</a:t>
            </a:r>
            <a:endParaRPr lang="sl-SI" dirty="0"/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FD3517AB-2CA2-8EA2-5469-7B35DD2AA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4C27D-160B-443F-BB7F-1F3C75CE4007}" type="datetime1">
              <a:rPr lang="sl-SI" smtClean="0"/>
              <a:t>2. 04. 2026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ED073EA3-F910-4E95-C3C2-3CBAB7A82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F2AE5F49-F3D6-D6E2-5FB7-0D7EF76A0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pic>
        <p:nvPicPr>
          <p:cNvPr id="14" name="Slika 13">
            <a:extLst>
              <a:ext uri="{FF2B5EF4-FFF2-40B4-BE49-F238E27FC236}">
                <a16:creationId xmlns:a16="http://schemas.microsoft.com/office/drawing/2014/main" id="{437F5375-AC0F-6EAE-E7EE-F33CE5AE4C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4339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(bel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CE0332E-C593-3CF1-DC65-48DDA49A2F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32858" y="1676400"/>
            <a:ext cx="8806542" cy="3494314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rgbClr val="58595B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</a:t>
            </a:r>
            <a:r>
              <a:rPr lang="sl-SI" dirty="0" err="1"/>
              <a:t>quote</a:t>
            </a:r>
            <a:endParaRPr lang="sl-SI" dirty="0"/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FD3517AB-2CA2-8EA2-5469-7B35DD2AA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4C27D-160B-443F-BB7F-1F3C75CE4007}" type="datetime1">
              <a:rPr lang="sl-SI" smtClean="0"/>
              <a:t>2. 04. 2026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ED073EA3-F910-4E95-C3C2-3CBAB7A82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F2AE5F49-F3D6-D6E2-5FB7-0D7EF76A0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8595B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pic>
        <p:nvPicPr>
          <p:cNvPr id="13" name="Slika 12">
            <a:extLst>
              <a:ext uri="{FF2B5EF4-FFF2-40B4-BE49-F238E27FC236}">
                <a16:creationId xmlns:a16="http://schemas.microsoft.com/office/drawing/2014/main" id="{612199A5-5D85-2A70-F3AB-ACEB85990A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0547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z dvema številskima prikazo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4E7D20F-B8A0-CF22-B566-23A1202DAE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600075"/>
            <a:ext cx="6696075" cy="1228725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E03127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79E82A6C-DD12-6EA8-14E3-57215094D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2. 04. 2026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325619DD-8EC7-7EAB-A08A-EB0C941E0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941BEB60-F14D-D46D-F939-D204845B3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9" name="Označba mesta besedila 8">
            <a:extLst>
              <a:ext uri="{FF2B5EF4-FFF2-40B4-BE49-F238E27FC236}">
                <a16:creationId xmlns:a16="http://schemas.microsoft.com/office/drawing/2014/main" id="{B3F27475-1FB1-F246-C4A7-3CA9C9F161A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1" y="3819525"/>
            <a:ext cx="5048249" cy="20955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</p:txBody>
      </p:sp>
      <p:sp>
        <p:nvSpPr>
          <p:cNvPr id="11" name="Označba mesta besedila 10">
            <a:extLst>
              <a:ext uri="{FF2B5EF4-FFF2-40B4-BE49-F238E27FC236}">
                <a16:creationId xmlns:a16="http://schemas.microsoft.com/office/drawing/2014/main" id="{B6C10AE4-372F-9663-BBBE-EFB3A48A9C9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2000" y="2552700"/>
            <a:ext cx="5048250" cy="1114426"/>
          </a:xfrm>
        </p:spPr>
        <p:txBody>
          <a:bodyPr anchor="b">
            <a:noAutofit/>
          </a:bodyPr>
          <a:lstStyle>
            <a:lvl1pPr marL="0" indent="0" algn="ctr">
              <a:buNone/>
              <a:defRPr sz="66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16" name="Označba mesta besedila 8">
            <a:extLst>
              <a:ext uri="{FF2B5EF4-FFF2-40B4-BE49-F238E27FC236}">
                <a16:creationId xmlns:a16="http://schemas.microsoft.com/office/drawing/2014/main" id="{212DE12C-DFAD-C00D-26BE-CCC72DB6FB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67474" y="3819525"/>
            <a:ext cx="4962526" cy="20955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</p:txBody>
      </p:sp>
      <p:sp>
        <p:nvSpPr>
          <p:cNvPr id="17" name="Označba mesta besedila 10">
            <a:extLst>
              <a:ext uri="{FF2B5EF4-FFF2-40B4-BE49-F238E27FC236}">
                <a16:creationId xmlns:a16="http://schemas.microsoft.com/office/drawing/2014/main" id="{CC99D20A-700C-8A3F-8582-EF73C8204F6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67475" y="2552700"/>
            <a:ext cx="4962526" cy="1114426"/>
          </a:xfrm>
        </p:spPr>
        <p:txBody>
          <a:bodyPr anchor="b">
            <a:noAutofit/>
          </a:bodyPr>
          <a:lstStyle>
            <a:lvl1pPr marL="0" indent="0" algn="ctr">
              <a:buNone/>
              <a:defRPr sz="66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No.</a:t>
            </a:r>
          </a:p>
        </p:txBody>
      </p:sp>
      <p:pic>
        <p:nvPicPr>
          <p:cNvPr id="14" name="Slika 13">
            <a:extLst>
              <a:ext uri="{FF2B5EF4-FFF2-40B4-BE49-F238E27FC236}">
                <a16:creationId xmlns:a16="http://schemas.microsoft.com/office/drawing/2014/main" id="{C8CCF49C-430B-1E27-0D50-FE76694AE1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6074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s tremi številskimi prikaz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4E7D20F-B8A0-CF22-B566-23A1202DAE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600075"/>
            <a:ext cx="6705600" cy="1228725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E03127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79E82A6C-DD12-6EA8-14E3-57215094D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2. 04. 2026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325619DD-8EC7-7EAB-A08A-EB0C941E0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941BEB60-F14D-D46D-F939-D204845B3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9" name="Označba mesta besedila 8">
            <a:extLst>
              <a:ext uri="{FF2B5EF4-FFF2-40B4-BE49-F238E27FC236}">
                <a16:creationId xmlns:a16="http://schemas.microsoft.com/office/drawing/2014/main" id="{B3F27475-1FB1-F246-C4A7-3CA9C9F161A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1" y="3819525"/>
            <a:ext cx="3124199" cy="20955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</p:txBody>
      </p:sp>
      <p:sp>
        <p:nvSpPr>
          <p:cNvPr id="11" name="Označba mesta besedila 10">
            <a:extLst>
              <a:ext uri="{FF2B5EF4-FFF2-40B4-BE49-F238E27FC236}">
                <a16:creationId xmlns:a16="http://schemas.microsoft.com/office/drawing/2014/main" id="{B6C10AE4-372F-9663-BBBE-EFB3A48A9C9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2000" y="2552700"/>
            <a:ext cx="3124200" cy="1114426"/>
          </a:xfrm>
        </p:spPr>
        <p:txBody>
          <a:bodyPr anchor="b">
            <a:noAutofit/>
          </a:bodyPr>
          <a:lstStyle>
            <a:lvl1pPr marL="0" indent="0">
              <a:buNone/>
              <a:defRPr sz="66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14" name="Označba mesta besedila 8">
            <a:extLst>
              <a:ext uri="{FF2B5EF4-FFF2-40B4-BE49-F238E27FC236}">
                <a16:creationId xmlns:a16="http://schemas.microsoft.com/office/drawing/2014/main" id="{B1228920-FED2-6EAA-BB02-4622E5FDF01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43450" y="3819525"/>
            <a:ext cx="3124199" cy="20955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</p:txBody>
      </p:sp>
      <p:sp>
        <p:nvSpPr>
          <p:cNvPr id="15" name="Označba mesta besedila 10">
            <a:extLst>
              <a:ext uri="{FF2B5EF4-FFF2-40B4-BE49-F238E27FC236}">
                <a16:creationId xmlns:a16="http://schemas.microsoft.com/office/drawing/2014/main" id="{0B64DD15-66B2-CBFE-2655-08282524928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43449" y="2552700"/>
            <a:ext cx="3124200" cy="1114426"/>
          </a:xfrm>
        </p:spPr>
        <p:txBody>
          <a:bodyPr anchor="b">
            <a:noAutofit/>
          </a:bodyPr>
          <a:lstStyle>
            <a:lvl1pPr marL="0" indent="0">
              <a:buNone/>
              <a:defRPr sz="66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16" name="Označba mesta besedila 8">
            <a:extLst>
              <a:ext uri="{FF2B5EF4-FFF2-40B4-BE49-F238E27FC236}">
                <a16:creationId xmlns:a16="http://schemas.microsoft.com/office/drawing/2014/main" id="{212DE12C-DFAD-C00D-26BE-CCC72DB6FB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24900" y="3819525"/>
            <a:ext cx="2705099" cy="20955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</p:txBody>
      </p:sp>
      <p:sp>
        <p:nvSpPr>
          <p:cNvPr id="17" name="Označba mesta besedila 10">
            <a:extLst>
              <a:ext uri="{FF2B5EF4-FFF2-40B4-BE49-F238E27FC236}">
                <a16:creationId xmlns:a16="http://schemas.microsoft.com/office/drawing/2014/main" id="{CC99D20A-700C-8A3F-8582-EF73C8204F6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24899" y="2552700"/>
            <a:ext cx="2705102" cy="1114426"/>
          </a:xfrm>
        </p:spPr>
        <p:txBody>
          <a:bodyPr anchor="b">
            <a:noAutofit/>
          </a:bodyPr>
          <a:lstStyle>
            <a:lvl1pPr marL="0" indent="0">
              <a:buNone/>
              <a:defRPr sz="66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No.</a:t>
            </a:r>
          </a:p>
        </p:txBody>
      </p:sp>
      <p:pic>
        <p:nvPicPr>
          <p:cNvPr id="18" name="Slika 17">
            <a:extLst>
              <a:ext uri="{FF2B5EF4-FFF2-40B4-BE49-F238E27FC236}">
                <a16:creationId xmlns:a16="http://schemas.microsoft.com/office/drawing/2014/main" id="{D483BF0F-00E7-39BE-761E-4A63CE25BD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609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s štirimi številskimi prikaz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4E7D20F-B8A0-CF22-B566-23A1202DAE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600075"/>
            <a:ext cx="6705600" cy="1228725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E03127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79E82A6C-DD12-6EA8-14E3-57215094D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2. 04. 2026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325619DD-8EC7-7EAB-A08A-EB0C941E0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941BEB60-F14D-D46D-F939-D204845B3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9" name="Označba mesta besedila 8">
            <a:extLst>
              <a:ext uri="{FF2B5EF4-FFF2-40B4-BE49-F238E27FC236}">
                <a16:creationId xmlns:a16="http://schemas.microsoft.com/office/drawing/2014/main" id="{B3F27475-1FB1-F246-C4A7-3CA9C9F161A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2" y="3819525"/>
            <a:ext cx="2190748" cy="20955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</p:txBody>
      </p:sp>
      <p:sp>
        <p:nvSpPr>
          <p:cNvPr id="11" name="Označba mesta besedila 10">
            <a:extLst>
              <a:ext uri="{FF2B5EF4-FFF2-40B4-BE49-F238E27FC236}">
                <a16:creationId xmlns:a16="http://schemas.microsoft.com/office/drawing/2014/main" id="{B6C10AE4-372F-9663-BBBE-EFB3A48A9C9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2000" y="2552700"/>
            <a:ext cx="2190750" cy="1114426"/>
          </a:xfrm>
        </p:spPr>
        <p:txBody>
          <a:bodyPr anchor="b">
            <a:noAutofit/>
          </a:bodyPr>
          <a:lstStyle>
            <a:lvl1pPr marL="0" indent="0">
              <a:buNone/>
              <a:defRPr sz="48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6" name="Označba mesta besedila 8">
            <a:extLst>
              <a:ext uri="{FF2B5EF4-FFF2-40B4-BE49-F238E27FC236}">
                <a16:creationId xmlns:a16="http://schemas.microsoft.com/office/drawing/2014/main" id="{7BCE31C8-9F0F-2083-E04D-72DF2F8D94E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239250" y="3819525"/>
            <a:ext cx="2190748" cy="20955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</p:txBody>
      </p:sp>
      <p:sp>
        <p:nvSpPr>
          <p:cNvPr id="7" name="Označba mesta besedila 10">
            <a:extLst>
              <a:ext uri="{FF2B5EF4-FFF2-40B4-BE49-F238E27FC236}">
                <a16:creationId xmlns:a16="http://schemas.microsoft.com/office/drawing/2014/main" id="{F64AD261-6835-E5C2-C452-6DAC6C0AC21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39248" y="2552700"/>
            <a:ext cx="2190750" cy="1114426"/>
          </a:xfrm>
        </p:spPr>
        <p:txBody>
          <a:bodyPr anchor="b">
            <a:noAutofit/>
          </a:bodyPr>
          <a:lstStyle>
            <a:lvl1pPr marL="0" indent="0">
              <a:buNone/>
              <a:defRPr sz="48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8" name="Označba mesta besedila 8">
            <a:extLst>
              <a:ext uri="{FF2B5EF4-FFF2-40B4-BE49-F238E27FC236}">
                <a16:creationId xmlns:a16="http://schemas.microsoft.com/office/drawing/2014/main" id="{F69DB8FA-C75D-A071-F4DD-D059BDAAEC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87751" y="3819525"/>
            <a:ext cx="2190748" cy="20955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</p:txBody>
      </p:sp>
      <p:sp>
        <p:nvSpPr>
          <p:cNvPr id="10" name="Označba mesta besedila 10">
            <a:extLst>
              <a:ext uri="{FF2B5EF4-FFF2-40B4-BE49-F238E27FC236}">
                <a16:creationId xmlns:a16="http://schemas.microsoft.com/office/drawing/2014/main" id="{D8470A2F-D445-10F5-0E61-43EFCC970BE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87749" y="2552700"/>
            <a:ext cx="2190750" cy="1114426"/>
          </a:xfrm>
        </p:spPr>
        <p:txBody>
          <a:bodyPr anchor="b">
            <a:noAutofit/>
          </a:bodyPr>
          <a:lstStyle>
            <a:lvl1pPr marL="0" indent="0">
              <a:buNone/>
              <a:defRPr sz="48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12" name="Označba mesta besedila 8">
            <a:extLst>
              <a:ext uri="{FF2B5EF4-FFF2-40B4-BE49-F238E27FC236}">
                <a16:creationId xmlns:a16="http://schemas.microsoft.com/office/drawing/2014/main" id="{9B230E77-1FA9-5732-26B4-13825B87839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13500" y="3819525"/>
            <a:ext cx="2190748" cy="20955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</p:txBody>
      </p:sp>
      <p:sp>
        <p:nvSpPr>
          <p:cNvPr id="13" name="Označba mesta besedila 10">
            <a:extLst>
              <a:ext uri="{FF2B5EF4-FFF2-40B4-BE49-F238E27FC236}">
                <a16:creationId xmlns:a16="http://schemas.microsoft.com/office/drawing/2014/main" id="{85998DBE-AD5B-BB3E-A794-6DF22D20ACA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13498" y="2552700"/>
            <a:ext cx="2190750" cy="1114426"/>
          </a:xfrm>
        </p:spPr>
        <p:txBody>
          <a:bodyPr anchor="b">
            <a:noAutofit/>
          </a:bodyPr>
          <a:lstStyle>
            <a:lvl1pPr marL="0" indent="0">
              <a:buNone/>
              <a:defRPr sz="48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dirty="0"/>
              <a:t>No.</a:t>
            </a:r>
          </a:p>
        </p:txBody>
      </p:sp>
      <p:pic>
        <p:nvPicPr>
          <p:cNvPr id="21" name="Slika 20">
            <a:extLst>
              <a:ext uri="{FF2B5EF4-FFF2-40B4-BE49-F238E27FC236}">
                <a16:creationId xmlns:a16="http://schemas.microsoft.com/office/drawing/2014/main" id="{2B661409-9AA9-25E7-270C-9F439154B9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7063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kaz podatk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značba mesta besedila 20">
            <a:extLst>
              <a:ext uri="{FF2B5EF4-FFF2-40B4-BE49-F238E27FC236}">
                <a16:creationId xmlns:a16="http://schemas.microsoft.com/office/drawing/2014/main" id="{F78C9977-C755-CEDE-2ADD-46D74FCF29E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69878" y="4155935"/>
            <a:ext cx="4301257" cy="2702065"/>
          </a:xfrm>
          <a:solidFill>
            <a:srgbClr val="7A7A7C"/>
          </a:solidFill>
        </p:spPr>
        <p:txBody>
          <a:bodyPr lIns="432000" tIns="396000" rIns="432000"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10" name="Označba mesta besedila 20">
            <a:extLst>
              <a:ext uri="{FF2B5EF4-FFF2-40B4-BE49-F238E27FC236}">
                <a16:creationId xmlns:a16="http://schemas.microsoft.com/office/drawing/2014/main" id="{280B6C54-028C-C7F8-FA37-E935EA4D1BC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771136" y="4155935"/>
            <a:ext cx="4420754" cy="2702065"/>
          </a:xfrm>
          <a:solidFill>
            <a:srgbClr val="ACACAD"/>
          </a:solidFill>
        </p:spPr>
        <p:txBody>
          <a:bodyPr lIns="432000" tIns="396000" rIns="432000"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6" name="Označba mesta besedila 18">
            <a:extLst>
              <a:ext uri="{FF2B5EF4-FFF2-40B4-BE49-F238E27FC236}">
                <a16:creationId xmlns:a16="http://schemas.microsoft.com/office/drawing/2014/main" id="{A5828DEC-CD4F-4CE3-B70A-7B81C7C699B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" y="1219200"/>
            <a:ext cx="3469985" cy="5639229"/>
          </a:xfrm>
          <a:solidFill>
            <a:srgbClr val="E03127"/>
          </a:solidFill>
        </p:spPr>
        <p:txBody>
          <a:bodyPr lIns="360000" tIns="432000" rIns="360000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Kliknite če želite dodati besedilo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F25F3C74-5AA0-1CED-11E3-8227B1439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2. 04. 2026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4E9B7E1E-9598-C0B7-95FF-357C6CEE7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6DE89965-3561-C719-4EFB-98510AC99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7" name="Označba mesta besedila 20">
            <a:extLst>
              <a:ext uri="{FF2B5EF4-FFF2-40B4-BE49-F238E27FC236}">
                <a16:creationId xmlns:a16="http://schemas.microsoft.com/office/drawing/2014/main" id="{C832D285-E04A-E3F3-16E8-BC82DD3BEE3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469878" y="1218771"/>
            <a:ext cx="4301257" cy="2937164"/>
          </a:xfrm>
          <a:solidFill>
            <a:srgbClr val="58595B"/>
          </a:solidFill>
        </p:spPr>
        <p:txBody>
          <a:bodyPr lIns="432000" tIns="396000" rIns="432000"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Štev.</a:t>
            </a:r>
          </a:p>
        </p:txBody>
      </p:sp>
      <p:sp>
        <p:nvSpPr>
          <p:cNvPr id="9" name="Označba mesta besedila 20">
            <a:extLst>
              <a:ext uri="{FF2B5EF4-FFF2-40B4-BE49-F238E27FC236}">
                <a16:creationId xmlns:a16="http://schemas.microsoft.com/office/drawing/2014/main" id="{A8921374-D6E6-151A-E2F2-FE01CED0C36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771135" y="1218771"/>
            <a:ext cx="4420755" cy="2937164"/>
          </a:xfrm>
          <a:solidFill>
            <a:srgbClr val="9B9B9D"/>
          </a:solidFill>
        </p:spPr>
        <p:txBody>
          <a:bodyPr lIns="432000" tIns="396000" rIns="432000"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Štev.</a:t>
            </a:r>
          </a:p>
        </p:txBody>
      </p:sp>
      <p:sp>
        <p:nvSpPr>
          <p:cNvPr id="16" name="Označba mesta besedila 18">
            <a:extLst>
              <a:ext uri="{FF2B5EF4-FFF2-40B4-BE49-F238E27FC236}">
                <a16:creationId xmlns:a16="http://schemas.microsoft.com/office/drawing/2014/main" id="{677DB230-B94D-D435-A3D7-BDAEE3E7535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0" y="1219200"/>
            <a:ext cx="3469985" cy="5639229"/>
          </a:xfrm>
          <a:solidFill>
            <a:srgbClr val="E03127"/>
          </a:solidFill>
        </p:spPr>
        <p:txBody>
          <a:bodyPr lIns="360000" tIns="432000" rIns="360000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endParaRPr lang="sl-SI" dirty="0"/>
          </a:p>
        </p:txBody>
      </p:sp>
      <p:sp>
        <p:nvSpPr>
          <p:cNvPr id="17" name="Označba mesta besedila 20">
            <a:extLst>
              <a:ext uri="{FF2B5EF4-FFF2-40B4-BE49-F238E27FC236}">
                <a16:creationId xmlns:a16="http://schemas.microsoft.com/office/drawing/2014/main" id="{9831671D-2D52-62A9-8F21-72787F01E8D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69877" y="1218771"/>
            <a:ext cx="4301257" cy="2937164"/>
          </a:xfrm>
          <a:solidFill>
            <a:srgbClr val="58595B"/>
          </a:solidFill>
        </p:spPr>
        <p:txBody>
          <a:bodyPr lIns="432000" tIns="396000" rIns="432000"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18" name="Označba mesta besedila 20">
            <a:extLst>
              <a:ext uri="{FF2B5EF4-FFF2-40B4-BE49-F238E27FC236}">
                <a16:creationId xmlns:a16="http://schemas.microsoft.com/office/drawing/2014/main" id="{0C65BBB3-635C-D77B-F8C2-EB4126DC64C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771134" y="1218771"/>
            <a:ext cx="4420755" cy="2937164"/>
          </a:xfrm>
          <a:solidFill>
            <a:srgbClr val="9B9B9D"/>
          </a:solidFill>
        </p:spPr>
        <p:txBody>
          <a:bodyPr lIns="432000" tIns="396000" rIns="432000"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No.</a:t>
            </a:r>
          </a:p>
        </p:txBody>
      </p:sp>
      <p:pic>
        <p:nvPicPr>
          <p:cNvPr id="33" name="Slika 32">
            <a:extLst>
              <a:ext uri="{FF2B5EF4-FFF2-40B4-BE49-F238E27FC236}">
                <a16:creationId xmlns:a16="http://schemas.microsoft.com/office/drawing/2014/main" id="{CD7D642B-7DA8-3BA9-FB8A-369C9FE298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0568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kaz podatkov vodorav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značba mesta besedila 20">
            <a:extLst>
              <a:ext uri="{FF2B5EF4-FFF2-40B4-BE49-F238E27FC236}">
                <a16:creationId xmlns:a16="http://schemas.microsoft.com/office/drawing/2014/main" id="{F56F340C-227D-5412-64F9-24B2111706B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122837" y="4293060"/>
            <a:ext cx="5069163" cy="1848179"/>
          </a:xfrm>
          <a:solidFill>
            <a:srgbClr val="9B9B9D"/>
          </a:solidFill>
        </p:spPr>
        <p:txBody>
          <a:bodyPr lIns="432000" tIns="396000" rIns="396000" bIns="396000"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8" name="Označba mesta besedila 20">
            <a:extLst>
              <a:ext uri="{FF2B5EF4-FFF2-40B4-BE49-F238E27FC236}">
                <a16:creationId xmlns:a16="http://schemas.microsoft.com/office/drawing/2014/main" id="{4250D301-DA0E-74FF-C338-2548A322C9E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713136" y="2076020"/>
            <a:ext cx="6478863" cy="1848179"/>
          </a:xfrm>
          <a:solidFill>
            <a:srgbClr val="58595B"/>
          </a:solidFill>
        </p:spPr>
        <p:txBody>
          <a:bodyPr lIns="432000" tIns="396000" rIns="396000" bIns="396000"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7" name="Označba mesta besedila 20">
            <a:extLst>
              <a:ext uri="{FF2B5EF4-FFF2-40B4-BE49-F238E27FC236}">
                <a16:creationId xmlns:a16="http://schemas.microsoft.com/office/drawing/2014/main" id="{49CBFF24-0EB2-9381-09EB-8A7F4B0F52A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0" y="4284960"/>
            <a:ext cx="6720689" cy="1848179"/>
          </a:xfrm>
          <a:solidFill>
            <a:srgbClr val="7A7A7C"/>
          </a:solidFill>
        </p:spPr>
        <p:txBody>
          <a:bodyPr lIns="4788000" tIns="396000" rIns="396000" bIns="396000"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F25F3C74-5AA0-1CED-11E3-8227B1439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2. 04. 2026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4E9B7E1E-9598-C0B7-95FF-357C6CEE7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6DE89965-3561-C719-4EFB-98510AC99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31" name="Naslov 1">
            <a:extLst>
              <a:ext uri="{FF2B5EF4-FFF2-40B4-BE49-F238E27FC236}">
                <a16:creationId xmlns:a16="http://schemas.microsoft.com/office/drawing/2014/main" id="{C8CD690C-6063-7683-1D0A-17AF44E355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600075"/>
            <a:ext cx="6705600" cy="1228725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E03127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6" name="Označba mesta besedila 20">
            <a:extLst>
              <a:ext uri="{FF2B5EF4-FFF2-40B4-BE49-F238E27FC236}">
                <a16:creationId xmlns:a16="http://schemas.microsoft.com/office/drawing/2014/main" id="{D9FC3BFA-C169-D68C-58D2-E6686A37A2D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0" y="2076021"/>
            <a:ext cx="5310988" cy="1848179"/>
          </a:xfrm>
          <a:solidFill>
            <a:srgbClr val="E03127"/>
          </a:solidFill>
        </p:spPr>
        <p:txBody>
          <a:bodyPr lIns="3384000" tIns="396000" rIns="396000" bIns="396000"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No.</a:t>
            </a:r>
          </a:p>
        </p:txBody>
      </p:sp>
      <p:pic>
        <p:nvPicPr>
          <p:cNvPr id="19" name="Slika 18">
            <a:extLst>
              <a:ext uri="{FF2B5EF4-FFF2-40B4-BE49-F238E27FC236}">
                <a16:creationId xmlns:a16="http://schemas.microsoft.com/office/drawing/2014/main" id="{A1E6E5BB-1E70-7176-5D42-2319649C59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1812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kaz podatkov s stolp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značba mesta besedila 20">
            <a:extLst>
              <a:ext uri="{FF2B5EF4-FFF2-40B4-BE49-F238E27FC236}">
                <a16:creationId xmlns:a16="http://schemas.microsoft.com/office/drawing/2014/main" id="{FA718C3B-D503-2A7B-CFB6-766ECD3DB05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995066" y="3656348"/>
            <a:ext cx="2228851" cy="3201652"/>
          </a:xfrm>
          <a:solidFill>
            <a:srgbClr val="9B9B9D"/>
          </a:solidFill>
        </p:spPr>
        <p:txBody>
          <a:bodyPr lIns="396000" tIns="396000" rIns="396000" bIns="396000"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21" name="Označba mesta besedila 20">
            <a:extLst>
              <a:ext uri="{FF2B5EF4-FFF2-40B4-BE49-F238E27FC236}">
                <a16:creationId xmlns:a16="http://schemas.microsoft.com/office/drawing/2014/main" id="{BD58FCE6-2561-CD8E-8D37-9349DDDCDAD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39599" y="2884822"/>
            <a:ext cx="2228851" cy="3973178"/>
          </a:xfrm>
          <a:solidFill>
            <a:srgbClr val="7A7A7C"/>
          </a:solidFill>
        </p:spPr>
        <p:txBody>
          <a:bodyPr lIns="396000" tIns="396000" rIns="396000" bIns="396000"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11" name="Označba mesta besedila 20">
            <a:extLst>
              <a:ext uri="{FF2B5EF4-FFF2-40B4-BE49-F238E27FC236}">
                <a16:creationId xmlns:a16="http://schemas.microsoft.com/office/drawing/2014/main" id="{81DBC18D-B3F7-BA61-67E0-23CD33B5107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84130" y="4499827"/>
            <a:ext cx="2228851" cy="2358173"/>
          </a:xfrm>
          <a:solidFill>
            <a:srgbClr val="58595B"/>
          </a:solidFill>
        </p:spPr>
        <p:txBody>
          <a:bodyPr lIns="396000" tIns="396000" rIns="396000" bIns="396000"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F25F3C74-5AA0-1CED-11E3-8227B1439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2. 04. 2026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4E9B7E1E-9598-C0B7-95FF-357C6CEE7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6DE89965-3561-C719-4EFB-98510AC99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20" name="Naslov 1">
            <a:extLst>
              <a:ext uri="{FF2B5EF4-FFF2-40B4-BE49-F238E27FC236}">
                <a16:creationId xmlns:a16="http://schemas.microsoft.com/office/drawing/2014/main" id="{D58BE308-2982-CE14-75D9-97E0F6F35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600075"/>
            <a:ext cx="6705600" cy="1228725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E03127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6" name="Označba mesta besedila 20">
            <a:extLst>
              <a:ext uri="{FF2B5EF4-FFF2-40B4-BE49-F238E27FC236}">
                <a16:creationId xmlns:a16="http://schemas.microsoft.com/office/drawing/2014/main" id="{F8372F6C-1099-EF06-A028-41EDDA97163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8663" y="2524062"/>
            <a:ext cx="2228851" cy="4333938"/>
          </a:xfrm>
          <a:solidFill>
            <a:srgbClr val="E03127"/>
          </a:solidFill>
        </p:spPr>
        <p:txBody>
          <a:bodyPr lIns="396000" tIns="396000" rIns="396000" bIns="396000">
            <a:noAutofit/>
          </a:bodyPr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l-SI" dirty="0"/>
              <a:t>No.</a:t>
            </a:r>
          </a:p>
        </p:txBody>
      </p:sp>
      <p:pic>
        <p:nvPicPr>
          <p:cNvPr id="28" name="Slika 27">
            <a:extLst>
              <a:ext uri="{FF2B5EF4-FFF2-40B4-BE49-F238E27FC236}">
                <a16:creationId xmlns:a16="http://schemas.microsoft.com/office/drawing/2014/main" id="{28C012C5-EDD2-87D1-5241-093902EF7A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0925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3B300E7B-29A3-CD95-2425-7DC5890A1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B1B35-11A5-456D-9C1F-A4115C79D341}" type="datetime1">
              <a:rPr lang="sl-SI" smtClean="0"/>
              <a:t>2. 04. 2026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D2641BFE-8EE8-E824-20ED-AD7BE8D0E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8EFE7EF4-E675-5CE6-57F1-BE6434167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t>‹#›</a:t>
            </a:fld>
            <a:endParaRPr lang="sl-SI"/>
          </a:p>
        </p:txBody>
      </p:sp>
      <p:pic>
        <p:nvPicPr>
          <p:cNvPr id="11" name="Slika 10">
            <a:extLst>
              <a:ext uri="{FF2B5EF4-FFF2-40B4-BE49-F238E27FC236}">
                <a16:creationId xmlns:a16="http://schemas.microsoft.com/office/drawing/2014/main" id="{641AE695-DD16-3FB9-0DF1-CB3DCE6602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8308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dnji diapozitiv (siv)"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a 13">
            <a:extLst>
              <a:ext uri="{FF2B5EF4-FFF2-40B4-BE49-F238E27FC236}">
                <a16:creationId xmlns:a16="http://schemas.microsoft.com/office/drawing/2014/main" id="{2EA2D831-1F10-52A2-706D-E68E4A4D6353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6261" b="9209"/>
          <a:stretch/>
        </p:blipFill>
        <p:spPr>
          <a:xfrm>
            <a:off x="5752790" y="0"/>
            <a:ext cx="6439210" cy="685800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9FC8557E-85AA-65AB-2CA6-E739C908F0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4100" y="1137133"/>
            <a:ext cx="7613650" cy="2968142"/>
          </a:xfrm>
        </p:spPr>
        <p:txBody>
          <a:bodyPr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r>
              <a:rPr lang="sl-SI" dirty="0"/>
              <a:t> 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F9CFE5F7-1966-7889-7B2D-1B2BFF3C7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2. 04. 2026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1E021AB9-29B0-5B68-0F53-24A21BDA9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DF23B87E-DEB4-D607-DFC5-33A0524BC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13" name="Označba mesta besedila 12">
            <a:extLst>
              <a:ext uri="{FF2B5EF4-FFF2-40B4-BE49-F238E27FC236}">
                <a16:creationId xmlns:a16="http://schemas.microsoft.com/office/drawing/2014/main" id="{73451356-BFD6-E221-5F67-82A3E0B065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25600" y="5802313"/>
            <a:ext cx="3848100" cy="736599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sz="1600" dirty="0" err="1"/>
              <a:t>Author</a:t>
            </a:r>
            <a:r>
              <a:rPr lang="sl-SI" sz="1600" dirty="0"/>
              <a:t> </a:t>
            </a:r>
            <a:r>
              <a:rPr lang="sl-SI" sz="1600" dirty="0" err="1"/>
              <a:t>and</a:t>
            </a:r>
            <a:r>
              <a:rPr lang="sl-SI" sz="1600" dirty="0"/>
              <a:t> </a:t>
            </a:r>
            <a:r>
              <a:rPr lang="sl-SI" sz="1600" dirty="0" err="1"/>
              <a:t>contact</a:t>
            </a:r>
            <a:r>
              <a:rPr lang="sl-SI" sz="1600" dirty="0"/>
              <a:t> </a:t>
            </a:r>
            <a:r>
              <a:rPr lang="sl-SI" sz="1600" dirty="0" err="1"/>
              <a:t>information</a:t>
            </a:r>
            <a:endParaRPr lang="sl-SI" dirty="0"/>
          </a:p>
        </p:txBody>
      </p:sp>
      <p:pic>
        <p:nvPicPr>
          <p:cNvPr id="16" name="Slika 15">
            <a:extLst>
              <a:ext uri="{FF2B5EF4-FFF2-40B4-BE49-F238E27FC236}">
                <a16:creationId xmlns:a16="http://schemas.microsoft.com/office/drawing/2014/main" id="{59D3E673-2870-EF03-0B8B-78612098DBF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69" y="718254"/>
            <a:ext cx="2494971" cy="11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641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ni diapozitiv (siv s sliko)"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ka 8">
            <a:extLst>
              <a:ext uri="{FF2B5EF4-FFF2-40B4-BE49-F238E27FC236}">
                <a16:creationId xmlns:a16="http://schemas.microsoft.com/office/drawing/2014/main" id="{B5E0267B-1E4E-B851-D600-7A18792CBF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92" b="9592"/>
          <a:stretch/>
        </p:blipFill>
        <p:spPr>
          <a:xfrm>
            <a:off x="4507347" y="0"/>
            <a:ext cx="7684653" cy="6858000"/>
          </a:xfrm>
          <a:prstGeom prst="rect">
            <a:avLst/>
          </a:prstGeom>
        </p:spPr>
      </p:pic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86298F08-C5B7-92B0-A668-F67E93883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4A0AE-E887-4AC0-8BDD-9A48FB8B8B97}" type="datetime1">
              <a:rPr lang="sl-SI" smtClean="0"/>
              <a:t>2. 04. 2026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9C83B31-3627-AC51-1CE3-A97FE0EB5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Naslov 1">
            <a:extLst>
              <a:ext uri="{FF2B5EF4-FFF2-40B4-BE49-F238E27FC236}">
                <a16:creationId xmlns:a16="http://schemas.microsoft.com/office/drawing/2014/main" id="{AD0A9220-22AB-3480-5ADC-95163739264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98725" y="718032"/>
            <a:ext cx="5795529" cy="310582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sl-SI" dirty="0" err="1"/>
              <a:t>Slide</a:t>
            </a:r>
            <a:r>
              <a:rPr lang="sl-SI" dirty="0"/>
              <a:t> title</a:t>
            </a:r>
          </a:p>
        </p:txBody>
      </p:sp>
      <p:sp>
        <p:nvSpPr>
          <p:cNvPr id="10" name="Podnaslov 2">
            <a:extLst>
              <a:ext uri="{FF2B5EF4-FFF2-40B4-BE49-F238E27FC236}">
                <a16:creationId xmlns:a16="http://schemas.microsoft.com/office/drawing/2014/main" id="{F216C6DE-8893-0534-D9F8-16626A06E63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98723" y="4036291"/>
            <a:ext cx="5795531" cy="12215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dirty="0" err="1"/>
              <a:t>Slide</a:t>
            </a:r>
            <a:r>
              <a:rPr lang="sl-SI" dirty="0"/>
              <a:t> </a:t>
            </a:r>
            <a:r>
              <a:rPr lang="sl-SI" dirty="0" err="1"/>
              <a:t>subtitle</a:t>
            </a:r>
            <a:endParaRPr lang="sl-SI" dirty="0"/>
          </a:p>
        </p:txBody>
      </p:sp>
      <p:sp>
        <p:nvSpPr>
          <p:cNvPr id="11" name="Označba mesta vsebine 11">
            <a:extLst>
              <a:ext uri="{FF2B5EF4-FFF2-40B4-BE49-F238E27FC236}">
                <a16:creationId xmlns:a16="http://schemas.microsoft.com/office/drawing/2014/main" id="{64DC8315-E143-39F4-B647-87E6C191776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498725" y="5680364"/>
            <a:ext cx="2941493" cy="539459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Lecturer</a:t>
            </a:r>
            <a:endParaRPr lang="sl-SI" dirty="0"/>
          </a:p>
        </p:txBody>
      </p:sp>
      <p:sp>
        <p:nvSpPr>
          <p:cNvPr id="13" name="Označba mesta vsebine 11">
            <a:extLst>
              <a:ext uri="{FF2B5EF4-FFF2-40B4-BE49-F238E27FC236}">
                <a16:creationId xmlns:a16="http://schemas.microsoft.com/office/drawing/2014/main" id="{B2705E21-756F-D927-B965-22CA34FC4F18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054621" y="5680364"/>
            <a:ext cx="2239632" cy="539459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sl-SI" dirty="0"/>
              <a:t>Place </a:t>
            </a:r>
            <a:r>
              <a:rPr lang="sl-SI" dirty="0" err="1"/>
              <a:t>and</a:t>
            </a:r>
            <a:r>
              <a:rPr lang="sl-SI" dirty="0"/>
              <a:t> date</a:t>
            </a:r>
          </a:p>
        </p:txBody>
      </p:sp>
      <p:pic>
        <p:nvPicPr>
          <p:cNvPr id="16" name="Slika 15">
            <a:extLst>
              <a:ext uri="{FF2B5EF4-FFF2-40B4-BE49-F238E27FC236}">
                <a16:creationId xmlns:a16="http://schemas.microsoft.com/office/drawing/2014/main" id="{6ADCCE72-6B55-709B-83D2-C5E47DC6E5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69" y="718254"/>
            <a:ext cx="2494971" cy="11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119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dnji diapozitiv (rdeč)">
    <p:bg>
      <p:bgPr>
        <a:solidFill>
          <a:srgbClr val="E031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a 8">
            <a:extLst>
              <a:ext uri="{FF2B5EF4-FFF2-40B4-BE49-F238E27FC236}">
                <a16:creationId xmlns:a16="http://schemas.microsoft.com/office/drawing/2014/main" id="{A1AD5980-736E-A72A-113F-BD2C712FFAFF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6261" b="9209"/>
          <a:stretch/>
        </p:blipFill>
        <p:spPr>
          <a:xfrm>
            <a:off x="5752790" y="0"/>
            <a:ext cx="6439210" cy="685800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9FC8557E-85AA-65AB-2CA6-E739C908F0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4100" y="1137133"/>
            <a:ext cx="7613650" cy="2968142"/>
          </a:xfrm>
        </p:spPr>
        <p:txBody>
          <a:bodyPr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r>
              <a:rPr lang="sl-SI" dirty="0"/>
              <a:t> 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F9CFE5F7-1966-7889-7B2D-1B2BFF3C7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2. 04. 2026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1E021AB9-29B0-5B68-0F53-24A21BDA9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DF23B87E-DEB4-D607-DFC5-33A0524BC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13" name="Označba mesta besedila 12">
            <a:extLst>
              <a:ext uri="{FF2B5EF4-FFF2-40B4-BE49-F238E27FC236}">
                <a16:creationId xmlns:a16="http://schemas.microsoft.com/office/drawing/2014/main" id="{73451356-BFD6-E221-5F67-82A3E0B065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25600" y="5802313"/>
            <a:ext cx="3848100" cy="736599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sz="1600" dirty="0" err="1"/>
              <a:t>Author</a:t>
            </a:r>
            <a:r>
              <a:rPr lang="sl-SI" sz="1600" dirty="0"/>
              <a:t> </a:t>
            </a:r>
            <a:r>
              <a:rPr lang="sl-SI" sz="1600" dirty="0" err="1"/>
              <a:t>and</a:t>
            </a:r>
            <a:r>
              <a:rPr lang="sl-SI" sz="1600" dirty="0"/>
              <a:t> </a:t>
            </a:r>
            <a:r>
              <a:rPr lang="sl-SI" sz="1600" dirty="0" err="1"/>
              <a:t>contact</a:t>
            </a:r>
            <a:r>
              <a:rPr lang="sl-SI" sz="1600" dirty="0"/>
              <a:t> </a:t>
            </a:r>
            <a:r>
              <a:rPr lang="sl-SI" sz="1600" dirty="0" err="1"/>
              <a:t>information</a:t>
            </a:r>
            <a:endParaRPr lang="sl-SI" sz="3200" dirty="0"/>
          </a:p>
        </p:txBody>
      </p:sp>
      <p:pic>
        <p:nvPicPr>
          <p:cNvPr id="16" name="Slika 15">
            <a:extLst>
              <a:ext uri="{FF2B5EF4-FFF2-40B4-BE49-F238E27FC236}">
                <a16:creationId xmlns:a16="http://schemas.microsoft.com/office/drawing/2014/main" id="{A5E7BFEC-98F9-E56C-5EF8-F312B2B981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69" y="718254"/>
            <a:ext cx="2494971" cy="11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5317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dnji diapozitiv (siv s sliko)"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>
            <a:extLst>
              <a:ext uri="{FF2B5EF4-FFF2-40B4-BE49-F238E27FC236}">
                <a16:creationId xmlns:a16="http://schemas.microsoft.com/office/drawing/2014/main" id="{C6E71FC2-924B-CA42-09D3-137A2DA1D5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92" b="9592"/>
          <a:stretch/>
        </p:blipFill>
        <p:spPr>
          <a:xfrm>
            <a:off x="4507347" y="0"/>
            <a:ext cx="7684653" cy="685800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9FC8557E-85AA-65AB-2CA6-E739C908F0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4100" y="1137133"/>
            <a:ext cx="7613650" cy="2968142"/>
          </a:xfrm>
        </p:spPr>
        <p:txBody>
          <a:bodyPr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</a:t>
            </a:r>
            <a:r>
              <a:rPr lang="sl-SI" dirty="0" err="1"/>
              <a:t>text</a:t>
            </a:r>
            <a:r>
              <a:rPr lang="sl-SI" dirty="0"/>
              <a:t> 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F9CFE5F7-1966-7889-7B2D-1B2BFF3C7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2. 04. 2026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1E021AB9-29B0-5B68-0F53-24A21BDA9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DF23B87E-DEB4-D607-DFC5-33A0524BC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13" name="Označba mesta besedila 12">
            <a:extLst>
              <a:ext uri="{FF2B5EF4-FFF2-40B4-BE49-F238E27FC236}">
                <a16:creationId xmlns:a16="http://schemas.microsoft.com/office/drawing/2014/main" id="{73451356-BFD6-E221-5F67-82A3E0B065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25600" y="5802313"/>
            <a:ext cx="3848100" cy="736599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l-SI" sz="1600" dirty="0" err="1"/>
              <a:t>Author</a:t>
            </a:r>
            <a:r>
              <a:rPr lang="sl-SI" sz="1600" dirty="0"/>
              <a:t> </a:t>
            </a:r>
            <a:r>
              <a:rPr lang="sl-SI" sz="1600" dirty="0" err="1"/>
              <a:t>and</a:t>
            </a:r>
            <a:r>
              <a:rPr lang="sl-SI" sz="1600" dirty="0"/>
              <a:t> </a:t>
            </a:r>
            <a:r>
              <a:rPr lang="sl-SI" sz="1600" dirty="0" err="1"/>
              <a:t>contact</a:t>
            </a:r>
            <a:r>
              <a:rPr lang="sl-SI" sz="1600" dirty="0"/>
              <a:t> </a:t>
            </a:r>
            <a:r>
              <a:rPr lang="sl-SI" sz="1600" dirty="0" err="1"/>
              <a:t>information</a:t>
            </a:r>
            <a:endParaRPr lang="sl-SI" sz="3200" dirty="0"/>
          </a:p>
        </p:txBody>
      </p:sp>
      <p:pic>
        <p:nvPicPr>
          <p:cNvPr id="15" name="Slika 14">
            <a:extLst>
              <a:ext uri="{FF2B5EF4-FFF2-40B4-BE49-F238E27FC236}">
                <a16:creationId xmlns:a16="http://schemas.microsoft.com/office/drawing/2014/main" id="{B00D57DF-7AA0-86B6-B4B8-822FCB1789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69" y="718254"/>
            <a:ext cx="2494971" cy="11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663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torske pravice 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49F088B-BFE5-71F5-E971-27AD4A4580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28999"/>
            <a:ext cx="10515600" cy="2581275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 dirty="0"/>
              <a:t>Notice regarding the copyright of the lectures</a:t>
            </a:r>
            <a:endParaRPr lang="sl-SI" dirty="0"/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47942C58-82C8-FCAB-18C9-DC7996601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2. 04. 2026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B812B8FD-D480-1902-2D0A-063AF62F0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7" name="Označba mesta besedila 6">
            <a:extLst>
              <a:ext uri="{FF2B5EF4-FFF2-40B4-BE49-F238E27FC236}">
                <a16:creationId xmlns:a16="http://schemas.microsoft.com/office/drawing/2014/main" id="{47AB26D7-88A2-BC4E-1C33-C09C0B69F52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1" y="2771775"/>
            <a:ext cx="4200524" cy="365125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sl-SI" dirty="0" err="1"/>
              <a:t>Lecturer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891784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zalo vsebine (siv)"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BA9CB12-DA17-3833-0D26-D68FFB474C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229710"/>
            <a:ext cx="2209800" cy="94889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sl-SI" dirty="0" err="1"/>
              <a:t>Content</a:t>
            </a:r>
            <a:endParaRPr lang="sl-SI" dirty="0"/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D8DD0E53-B25D-478D-15CA-80A5FD26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2. 04. 2026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65ECD89D-8AE5-496E-D427-A37E3137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31" name="Označba mesta besedila 28">
            <a:extLst>
              <a:ext uri="{FF2B5EF4-FFF2-40B4-BE49-F238E27FC236}">
                <a16:creationId xmlns:a16="http://schemas.microsoft.com/office/drawing/2014/main" id="{DA2DFE0A-CB10-E845-FEBD-B264E78D22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486938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32" name="Označba mesta besedila 28">
            <a:extLst>
              <a:ext uri="{FF2B5EF4-FFF2-40B4-BE49-F238E27FC236}">
                <a16:creationId xmlns:a16="http://schemas.microsoft.com/office/drawing/2014/main" id="{E4AE0BFC-82B2-84BE-A13E-C24CF0925EE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94428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33" name="Označba mesta besedila 28">
            <a:extLst>
              <a:ext uri="{FF2B5EF4-FFF2-40B4-BE49-F238E27FC236}">
                <a16:creationId xmlns:a16="http://schemas.microsoft.com/office/drawing/2014/main" id="{3E5C7710-5FF5-62E9-38C6-93C04151233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80483" y="2928013"/>
            <a:ext cx="1916548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 err="1"/>
              <a:t>Chapter</a:t>
            </a:r>
            <a:endParaRPr lang="sl-SI" dirty="0"/>
          </a:p>
        </p:txBody>
      </p:sp>
      <p:sp>
        <p:nvSpPr>
          <p:cNvPr id="34" name="Označba mesta besedila 28">
            <a:extLst>
              <a:ext uri="{FF2B5EF4-FFF2-40B4-BE49-F238E27FC236}">
                <a16:creationId xmlns:a16="http://schemas.microsoft.com/office/drawing/2014/main" id="{3B573255-D213-2B30-50E7-498C48E853F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87974" y="2928013"/>
            <a:ext cx="1808020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35" name="Označba mesta besedila 28">
            <a:extLst>
              <a:ext uri="{FF2B5EF4-FFF2-40B4-BE49-F238E27FC236}">
                <a16:creationId xmlns:a16="http://schemas.microsoft.com/office/drawing/2014/main" id="{6FFE6DC9-FD6E-0465-A968-75770D44AC9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86937" y="2928013"/>
            <a:ext cx="1916547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36" name="Označba mesta besedila 28">
            <a:extLst>
              <a:ext uri="{FF2B5EF4-FFF2-40B4-BE49-F238E27FC236}">
                <a16:creationId xmlns:a16="http://schemas.microsoft.com/office/drawing/2014/main" id="{080E2638-38FA-EB53-DF73-B9C5A0B5707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694427" y="2928013"/>
            <a:ext cx="1916547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37" name="Označba mesta besedila 28">
            <a:extLst>
              <a:ext uri="{FF2B5EF4-FFF2-40B4-BE49-F238E27FC236}">
                <a16:creationId xmlns:a16="http://schemas.microsoft.com/office/drawing/2014/main" id="{AF47F41B-3883-3472-5739-D0C6DB0BE51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387974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38" name="Označba mesta besedila 28">
            <a:extLst>
              <a:ext uri="{FF2B5EF4-FFF2-40B4-BE49-F238E27FC236}">
                <a16:creationId xmlns:a16="http://schemas.microsoft.com/office/drawing/2014/main" id="{B394CFC0-8E8E-6390-D5FC-0D78FF7D6D1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180484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39" name="Označba mesta besedila 28">
            <a:extLst>
              <a:ext uri="{FF2B5EF4-FFF2-40B4-BE49-F238E27FC236}">
                <a16:creationId xmlns:a16="http://schemas.microsoft.com/office/drawing/2014/main" id="{257A3ED3-CA91-753E-B081-7E366C305B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486938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40" name="Označba mesta besedila 28">
            <a:extLst>
              <a:ext uri="{FF2B5EF4-FFF2-40B4-BE49-F238E27FC236}">
                <a16:creationId xmlns:a16="http://schemas.microsoft.com/office/drawing/2014/main" id="{F7211E72-DF3C-2B13-3DAF-1B45A01AEBA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694428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/>
              <a:t>No.</a:t>
            </a:r>
          </a:p>
          <a:p>
            <a:pPr lvl="0"/>
            <a:r>
              <a:rPr lang="sl-SI" dirty="0"/>
              <a:t>.</a:t>
            </a:r>
          </a:p>
        </p:txBody>
      </p:sp>
      <p:sp>
        <p:nvSpPr>
          <p:cNvPr id="41" name="Označba mesta besedila 28">
            <a:extLst>
              <a:ext uri="{FF2B5EF4-FFF2-40B4-BE49-F238E27FC236}">
                <a16:creationId xmlns:a16="http://schemas.microsoft.com/office/drawing/2014/main" id="{6E1C3C13-AB3C-2E0F-B22F-DD3671DA6C7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180484" y="4679819"/>
            <a:ext cx="1916544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42" name="Označba mesta besedila 28">
            <a:extLst>
              <a:ext uri="{FF2B5EF4-FFF2-40B4-BE49-F238E27FC236}">
                <a16:creationId xmlns:a16="http://schemas.microsoft.com/office/drawing/2014/main" id="{63D6F22D-94E9-DFEC-B054-6401FC11C9C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387974" y="4679819"/>
            <a:ext cx="1808018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43" name="Označba mesta besedila 28">
            <a:extLst>
              <a:ext uri="{FF2B5EF4-FFF2-40B4-BE49-F238E27FC236}">
                <a16:creationId xmlns:a16="http://schemas.microsoft.com/office/drawing/2014/main" id="{662BAE4B-D913-EEE7-2495-EC40369E1A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86938" y="4679819"/>
            <a:ext cx="1916546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44" name="Označba mesta besedila 28">
            <a:extLst>
              <a:ext uri="{FF2B5EF4-FFF2-40B4-BE49-F238E27FC236}">
                <a16:creationId xmlns:a16="http://schemas.microsoft.com/office/drawing/2014/main" id="{DE29CB9D-5EBD-C05C-3941-EF0419B7C4F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694428" y="4679819"/>
            <a:ext cx="1916546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45" name="Označba mesta besedila 28">
            <a:extLst>
              <a:ext uri="{FF2B5EF4-FFF2-40B4-BE49-F238E27FC236}">
                <a16:creationId xmlns:a16="http://schemas.microsoft.com/office/drawing/2014/main" id="{1381F1EA-47AA-F5D8-C15B-8B2D8E55EE8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387974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No.</a:t>
            </a:r>
          </a:p>
        </p:txBody>
      </p:sp>
      <p:sp>
        <p:nvSpPr>
          <p:cNvPr id="46" name="Označba mesta besedila 28">
            <a:extLst>
              <a:ext uri="{FF2B5EF4-FFF2-40B4-BE49-F238E27FC236}">
                <a16:creationId xmlns:a16="http://schemas.microsoft.com/office/drawing/2014/main" id="{880B5769-1BAE-C280-2E3A-19C5824D4C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180484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No.</a:t>
            </a:r>
          </a:p>
        </p:txBody>
      </p:sp>
      <p:pic>
        <p:nvPicPr>
          <p:cNvPr id="11" name="Slika 10">
            <a:extLst>
              <a:ext uri="{FF2B5EF4-FFF2-40B4-BE49-F238E27FC236}">
                <a16:creationId xmlns:a16="http://schemas.microsoft.com/office/drawing/2014/main" id="{50548CE8-4F6D-B8E2-BE43-DF4BD614CA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689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zalo vsebine (rdeč)">
    <p:bg>
      <p:bgPr>
        <a:solidFill>
          <a:srgbClr val="E031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BA9CB12-DA17-3833-0D26-D68FFB474C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229710"/>
            <a:ext cx="2209800" cy="94889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sl-SI" dirty="0" err="1"/>
              <a:t>Content</a:t>
            </a:r>
            <a:endParaRPr lang="sl-SI" dirty="0"/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D8DD0E53-B25D-478D-15CA-80A5FD26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2. 04. 2026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65ECD89D-8AE5-496E-D427-A37E3137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31" name="Označba mesta besedila 28">
            <a:extLst>
              <a:ext uri="{FF2B5EF4-FFF2-40B4-BE49-F238E27FC236}">
                <a16:creationId xmlns:a16="http://schemas.microsoft.com/office/drawing/2014/main" id="{DA2DFE0A-CB10-E845-FEBD-B264E78D22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486938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3.</a:t>
            </a:r>
          </a:p>
        </p:txBody>
      </p:sp>
      <p:sp>
        <p:nvSpPr>
          <p:cNvPr id="32" name="Označba mesta besedila 28">
            <a:extLst>
              <a:ext uri="{FF2B5EF4-FFF2-40B4-BE49-F238E27FC236}">
                <a16:creationId xmlns:a16="http://schemas.microsoft.com/office/drawing/2014/main" id="{E4AE0BFC-82B2-84BE-A13E-C24CF0925EE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94428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4.</a:t>
            </a:r>
          </a:p>
        </p:txBody>
      </p:sp>
      <p:sp>
        <p:nvSpPr>
          <p:cNvPr id="33" name="Označba mesta besedila 28">
            <a:extLst>
              <a:ext uri="{FF2B5EF4-FFF2-40B4-BE49-F238E27FC236}">
                <a16:creationId xmlns:a16="http://schemas.microsoft.com/office/drawing/2014/main" id="{3E5C7710-5FF5-62E9-38C6-93C04151233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80483" y="2928013"/>
            <a:ext cx="1916548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34" name="Označba mesta besedila 28">
            <a:extLst>
              <a:ext uri="{FF2B5EF4-FFF2-40B4-BE49-F238E27FC236}">
                <a16:creationId xmlns:a16="http://schemas.microsoft.com/office/drawing/2014/main" id="{3B573255-D213-2B30-50E7-498C48E853F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87974" y="2928013"/>
            <a:ext cx="1808020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35" name="Označba mesta besedila 28">
            <a:extLst>
              <a:ext uri="{FF2B5EF4-FFF2-40B4-BE49-F238E27FC236}">
                <a16:creationId xmlns:a16="http://schemas.microsoft.com/office/drawing/2014/main" id="{6FFE6DC9-FD6E-0465-A968-75770D44AC9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86937" y="2928013"/>
            <a:ext cx="1916547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36" name="Označba mesta besedila 28">
            <a:extLst>
              <a:ext uri="{FF2B5EF4-FFF2-40B4-BE49-F238E27FC236}">
                <a16:creationId xmlns:a16="http://schemas.microsoft.com/office/drawing/2014/main" id="{080E2638-38FA-EB53-DF73-B9C5A0B5707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694427" y="2928013"/>
            <a:ext cx="1916547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37" name="Označba mesta besedila 28">
            <a:extLst>
              <a:ext uri="{FF2B5EF4-FFF2-40B4-BE49-F238E27FC236}">
                <a16:creationId xmlns:a16="http://schemas.microsoft.com/office/drawing/2014/main" id="{AF47F41B-3883-3472-5739-D0C6DB0BE51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387974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2.</a:t>
            </a:r>
          </a:p>
        </p:txBody>
      </p:sp>
      <p:sp>
        <p:nvSpPr>
          <p:cNvPr id="38" name="Označba mesta besedila 28">
            <a:extLst>
              <a:ext uri="{FF2B5EF4-FFF2-40B4-BE49-F238E27FC236}">
                <a16:creationId xmlns:a16="http://schemas.microsoft.com/office/drawing/2014/main" id="{B394CFC0-8E8E-6390-D5FC-0D78FF7D6D1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180484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1.</a:t>
            </a:r>
          </a:p>
        </p:txBody>
      </p:sp>
      <p:sp>
        <p:nvSpPr>
          <p:cNvPr id="39" name="Označba mesta besedila 28">
            <a:extLst>
              <a:ext uri="{FF2B5EF4-FFF2-40B4-BE49-F238E27FC236}">
                <a16:creationId xmlns:a16="http://schemas.microsoft.com/office/drawing/2014/main" id="{257A3ED3-CA91-753E-B081-7E366C305B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486938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7.</a:t>
            </a:r>
          </a:p>
        </p:txBody>
      </p:sp>
      <p:sp>
        <p:nvSpPr>
          <p:cNvPr id="40" name="Označba mesta besedila 28">
            <a:extLst>
              <a:ext uri="{FF2B5EF4-FFF2-40B4-BE49-F238E27FC236}">
                <a16:creationId xmlns:a16="http://schemas.microsoft.com/office/drawing/2014/main" id="{F7211E72-DF3C-2B13-3DAF-1B45A01AEBA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694428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8.</a:t>
            </a:r>
          </a:p>
        </p:txBody>
      </p:sp>
      <p:sp>
        <p:nvSpPr>
          <p:cNvPr id="41" name="Označba mesta besedila 28">
            <a:extLst>
              <a:ext uri="{FF2B5EF4-FFF2-40B4-BE49-F238E27FC236}">
                <a16:creationId xmlns:a16="http://schemas.microsoft.com/office/drawing/2014/main" id="{6E1C3C13-AB3C-2E0F-B22F-DD3671DA6C7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180484" y="4679819"/>
            <a:ext cx="1916544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42" name="Označba mesta besedila 28">
            <a:extLst>
              <a:ext uri="{FF2B5EF4-FFF2-40B4-BE49-F238E27FC236}">
                <a16:creationId xmlns:a16="http://schemas.microsoft.com/office/drawing/2014/main" id="{63D6F22D-94E9-DFEC-B054-6401FC11C9C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387974" y="4679819"/>
            <a:ext cx="1808018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43" name="Označba mesta besedila 28">
            <a:extLst>
              <a:ext uri="{FF2B5EF4-FFF2-40B4-BE49-F238E27FC236}">
                <a16:creationId xmlns:a16="http://schemas.microsoft.com/office/drawing/2014/main" id="{662BAE4B-D913-EEE7-2495-EC40369E1A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86938" y="4679819"/>
            <a:ext cx="1916546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44" name="Označba mesta besedila 28">
            <a:extLst>
              <a:ext uri="{FF2B5EF4-FFF2-40B4-BE49-F238E27FC236}">
                <a16:creationId xmlns:a16="http://schemas.microsoft.com/office/drawing/2014/main" id="{DE29CB9D-5EBD-C05C-3941-EF0419B7C4F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694428" y="4679819"/>
            <a:ext cx="1916546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45" name="Označba mesta besedila 28">
            <a:extLst>
              <a:ext uri="{FF2B5EF4-FFF2-40B4-BE49-F238E27FC236}">
                <a16:creationId xmlns:a16="http://schemas.microsoft.com/office/drawing/2014/main" id="{1381F1EA-47AA-F5D8-C15B-8B2D8E55EE8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387974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6.</a:t>
            </a:r>
          </a:p>
        </p:txBody>
      </p:sp>
      <p:sp>
        <p:nvSpPr>
          <p:cNvPr id="46" name="Označba mesta besedila 28">
            <a:extLst>
              <a:ext uri="{FF2B5EF4-FFF2-40B4-BE49-F238E27FC236}">
                <a16:creationId xmlns:a16="http://schemas.microsoft.com/office/drawing/2014/main" id="{880B5769-1BAE-C280-2E3A-19C5824D4C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180484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5.</a:t>
            </a:r>
          </a:p>
        </p:txBody>
      </p:sp>
      <p:pic>
        <p:nvPicPr>
          <p:cNvPr id="11" name="Slika 10">
            <a:extLst>
              <a:ext uri="{FF2B5EF4-FFF2-40B4-BE49-F238E27FC236}">
                <a16:creationId xmlns:a16="http://schemas.microsoft.com/office/drawing/2014/main" id="{6CE8CCD7-A49E-D431-FDE2-76E8F59F30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861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zalo vsebine (bel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BA9CB12-DA17-3833-0D26-D68FFB474C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229710"/>
            <a:ext cx="2209800" cy="948893"/>
          </a:xfrm>
        </p:spPr>
        <p:txBody>
          <a:bodyPr>
            <a:normAutofit/>
          </a:bodyPr>
          <a:lstStyle>
            <a:lvl1pPr>
              <a:defRPr sz="3200" b="1">
                <a:solidFill>
                  <a:srgbClr val="E03127"/>
                </a:solidFill>
              </a:defRPr>
            </a:lvl1pPr>
          </a:lstStyle>
          <a:p>
            <a:r>
              <a:rPr lang="sl-SI" dirty="0" err="1"/>
              <a:t>Content</a:t>
            </a:r>
            <a:endParaRPr lang="sl-SI" dirty="0"/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D8DD0E53-B25D-478D-15CA-80A5FD26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238D-C30F-4C53-AE0B-75EDF3ABF15F}" type="datetime1">
              <a:rPr lang="sl-SI" smtClean="0"/>
              <a:t>2. 04. 2026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65ECD89D-8AE5-496E-D427-A37E3137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31" name="Označba mesta besedila 28">
            <a:extLst>
              <a:ext uri="{FF2B5EF4-FFF2-40B4-BE49-F238E27FC236}">
                <a16:creationId xmlns:a16="http://schemas.microsoft.com/office/drawing/2014/main" id="{DA2DFE0A-CB10-E845-FEBD-B264E78D22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486938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3.</a:t>
            </a:r>
          </a:p>
        </p:txBody>
      </p:sp>
      <p:sp>
        <p:nvSpPr>
          <p:cNvPr id="32" name="Označba mesta besedila 28">
            <a:extLst>
              <a:ext uri="{FF2B5EF4-FFF2-40B4-BE49-F238E27FC236}">
                <a16:creationId xmlns:a16="http://schemas.microsoft.com/office/drawing/2014/main" id="{E4AE0BFC-82B2-84BE-A13E-C24CF0925EE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94428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4.</a:t>
            </a:r>
          </a:p>
        </p:txBody>
      </p:sp>
      <p:sp>
        <p:nvSpPr>
          <p:cNvPr id="33" name="Označba mesta besedila 28">
            <a:extLst>
              <a:ext uri="{FF2B5EF4-FFF2-40B4-BE49-F238E27FC236}">
                <a16:creationId xmlns:a16="http://schemas.microsoft.com/office/drawing/2014/main" id="{3E5C7710-5FF5-62E9-38C6-93C04151233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80483" y="2928013"/>
            <a:ext cx="1916548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</p:txBody>
      </p:sp>
      <p:sp>
        <p:nvSpPr>
          <p:cNvPr id="34" name="Označba mesta besedila 28">
            <a:extLst>
              <a:ext uri="{FF2B5EF4-FFF2-40B4-BE49-F238E27FC236}">
                <a16:creationId xmlns:a16="http://schemas.microsoft.com/office/drawing/2014/main" id="{3B573255-D213-2B30-50E7-498C48E853F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87974" y="2928013"/>
            <a:ext cx="1808020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l-SI" dirty="0" err="1"/>
              <a:t>Chapter</a:t>
            </a:r>
            <a:endParaRPr lang="sl-SI" dirty="0"/>
          </a:p>
        </p:txBody>
      </p:sp>
      <p:sp>
        <p:nvSpPr>
          <p:cNvPr id="35" name="Označba mesta besedila 28">
            <a:extLst>
              <a:ext uri="{FF2B5EF4-FFF2-40B4-BE49-F238E27FC236}">
                <a16:creationId xmlns:a16="http://schemas.microsoft.com/office/drawing/2014/main" id="{6FFE6DC9-FD6E-0465-A968-75770D44AC9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86937" y="2928013"/>
            <a:ext cx="1916547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 err="1"/>
              <a:t>Chapter</a:t>
            </a:r>
            <a:endParaRPr lang="sl-SI" dirty="0"/>
          </a:p>
        </p:txBody>
      </p:sp>
      <p:sp>
        <p:nvSpPr>
          <p:cNvPr id="36" name="Označba mesta besedila 28">
            <a:extLst>
              <a:ext uri="{FF2B5EF4-FFF2-40B4-BE49-F238E27FC236}">
                <a16:creationId xmlns:a16="http://schemas.microsoft.com/office/drawing/2014/main" id="{080E2638-38FA-EB53-DF73-B9C5A0B5707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694427" y="2928013"/>
            <a:ext cx="1916547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 err="1"/>
              <a:t>Chapter</a:t>
            </a:r>
            <a:endParaRPr lang="sl-SI" dirty="0"/>
          </a:p>
        </p:txBody>
      </p:sp>
      <p:sp>
        <p:nvSpPr>
          <p:cNvPr id="37" name="Označba mesta besedila 28">
            <a:extLst>
              <a:ext uri="{FF2B5EF4-FFF2-40B4-BE49-F238E27FC236}">
                <a16:creationId xmlns:a16="http://schemas.microsoft.com/office/drawing/2014/main" id="{AF47F41B-3883-3472-5739-D0C6DB0BE51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387974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2.</a:t>
            </a:r>
          </a:p>
        </p:txBody>
      </p:sp>
      <p:sp>
        <p:nvSpPr>
          <p:cNvPr id="38" name="Označba mesta besedila 28">
            <a:extLst>
              <a:ext uri="{FF2B5EF4-FFF2-40B4-BE49-F238E27FC236}">
                <a16:creationId xmlns:a16="http://schemas.microsoft.com/office/drawing/2014/main" id="{B394CFC0-8E8E-6390-D5FC-0D78FF7D6D1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180484" y="2479353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1.</a:t>
            </a:r>
          </a:p>
        </p:txBody>
      </p:sp>
      <p:sp>
        <p:nvSpPr>
          <p:cNvPr id="39" name="Označba mesta besedila 28">
            <a:extLst>
              <a:ext uri="{FF2B5EF4-FFF2-40B4-BE49-F238E27FC236}">
                <a16:creationId xmlns:a16="http://schemas.microsoft.com/office/drawing/2014/main" id="{257A3ED3-CA91-753E-B081-7E366C305B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486938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7.</a:t>
            </a:r>
          </a:p>
        </p:txBody>
      </p:sp>
      <p:sp>
        <p:nvSpPr>
          <p:cNvPr id="40" name="Označba mesta besedila 28">
            <a:extLst>
              <a:ext uri="{FF2B5EF4-FFF2-40B4-BE49-F238E27FC236}">
                <a16:creationId xmlns:a16="http://schemas.microsoft.com/office/drawing/2014/main" id="{F7211E72-DF3C-2B13-3DAF-1B45A01AEBA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694428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8.</a:t>
            </a:r>
          </a:p>
        </p:txBody>
      </p:sp>
      <p:sp>
        <p:nvSpPr>
          <p:cNvPr id="41" name="Označba mesta besedila 28">
            <a:extLst>
              <a:ext uri="{FF2B5EF4-FFF2-40B4-BE49-F238E27FC236}">
                <a16:creationId xmlns:a16="http://schemas.microsoft.com/office/drawing/2014/main" id="{6E1C3C13-AB3C-2E0F-B22F-DD3671DA6C7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180484" y="4679819"/>
            <a:ext cx="1916544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 err="1"/>
              <a:t>Chapter</a:t>
            </a:r>
            <a:endParaRPr lang="sl-SI" dirty="0"/>
          </a:p>
        </p:txBody>
      </p:sp>
      <p:sp>
        <p:nvSpPr>
          <p:cNvPr id="42" name="Označba mesta besedila 28">
            <a:extLst>
              <a:ext uri="{FF2B5EF4-FFF2-40B4-BE49-F238E27FC236}">
                <a16:creationId xmlns:a16="http://schemas.microsoft.com/office/drawing/2014/main" id="{63D6F22D-94E9-DFEC-B054-6401FC11C9C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387974" y="4679819"/>
            <a:ext cx="1808018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 err="1"/>
              <a:t>Chapter</a:t>
            </a:r>
            <a:endParaRPr lang="sl-SI" dirty="0"/>
          </a:p>
        </p:txBody>
      </p:sp>
      <p:sp>
        <p:nvSpPr>
          <p:cNvPr id="43" name="Označba mesta besedila 28">
            <a:extLst>
              <a:ext uri="{FF2B5EF4-FFF2-40B4-BE49-F238E27FC236}">
                <a16:creationId xmlns:a16="http://schemas.microsoft.com/office/drawing/2014/main" id="{662BAE4B-D913-EEE7-2495-EC40369E1A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86938" y="4679819"/>
            <a:ext cx="1916546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 err="1"/>
              <a:t>Chapter</a:t>
            </a:r>
            <a:endParaRPr lang="sl-SI" dirty="0"/>
          </a:p>
        </p:txBody>
      </p:sp>
      <p:sp>
        <p:nvSpPr>
          <p:cNvPr id="44" name="Označba mesta besedila 28">
            <a:extLst>
              <a:ext uri="{FF2B5EF4-FFF2-40B4-BE49-F238E27FC236}">
                <a16:creationId xmlns:a16="http://schemas.microsoft.com/office/drawing/2014/main" id="{DE29CB9D-5EBD-C05C-3941-EF0419B7C4F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694428" y="4679819"/>
            <a:ext cx="1916546" cy="1007774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 err="1"/>
              <a:t>Chapter</a:t>
            </a:r>
            <a:endParaRPr lang="sl-SI" dirty="0"/>
          </a:p>
        </p:txBody>
      </p:sp>
      <p:sp>
        <p:nvSpPr>
          <p:cNvPr id="45" name="Označba mesta besedila 28">
            <a:extLst>
              <a:ext uri="{FF2B5EF4-FFF2-40B4-BE49-F238E27FC236}">
                <a16:creationId xmlns:a16="http://schemas.microsoft.com/office/drawing/2014/main" id="{1381F1EA-47AA-F5D8-C15B-8B2D8E55EE8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387974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6.</a:t>
            </a:r>
          </a:p>
        </p:txBody>
      </p:sp>
      <p:sp>
        <p:nvSpPr>
          <p:cNvPr id="46" name="Označba mesta besedila 28">
            <a:extLst>
              <a:ext uri="{FF2B5EF4-FFF2-40B4-BE49-F238E27FC236}">
                <a16:creationId xmlns:a16="http://schemas.microsoft.com/office/drawing/2014/main" id="{880B5769-1BAE-C280-2E3A-19C5824D4C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180484" y="4231159"/>
            <a:ext cx="799254" cy="442861"/>
          </a:xfrm>
        </p:spPr>
        <p:txBody>
          <a:bodyPr/>
          <a:lstStyle>
            <a:lvl1pPr marL="0" indent="0">
              <a:buNone/>
              <a:defRPr b="1">
                <a:solidFill>
                  <a:srgbClr val="58595B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l-SI" dirty="0"/>
              <a:t>5.</a:t>
            </a:r>
          </a:p>
        </p:txBody>
      </p:sp>
      <p:pic>
        <p:nvPicPr>
          <p:cNvPr id="11" name="Slika 10">
            <a:extLst>
              <a:ext uri="{FF2B5EF4-FFF2-40B4-BE49-F238E27FC236}">
                <a16:creationId xmlns:a16="http://schemas.microsoft.com/office/drawing/2014/main" id="{65A5B937-D464-90B5-2A4D-52BA7F577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853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glavja (rdeč)">
    <p:bg>
      <p:bgPr>
        <a:solidFill>
          <a:srgbClr val="E031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83EA3D7-7181-002B-AE68-BA44CBE2B4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9672" y="1080933"/>
            <a:ext cx="7423728" cy="2927650"/>
          </a:xfrm>
        </p:spPr>
        <p:txBody>
          <a:bodyPr anchor="b">
            <a:normAutofit/>
          </a:bodyPr>
          <a:lstStyle>
            <a:lvl1pPr marL="0" indent="0">
              <a:buFont typeface="+mj-lt"/>
              <a:buNone/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AE8E5501-6C56-6367-9F27-E6D205CB0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35E0E-53C8-4071-A46E-A4AFEE64E3D5}" type="datetime1">
              <a:rPr lang="sl-SI" smtClean="0"/>
              <a:t>2. 04. 2026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9B9D53B-E914-AB9C-A86D-2F81C71A7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B3C2301B-4257-754E-F9E5-56D311327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3AA24F48-3F56-0DF5-5E53-DCA35FA34B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98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glavja (siv)"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83EA3D7-7181-002B-AE68-BA44CBE2B4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9672" y="1080933"/>
            <a:ext cx="7423728" cy="2927650"/>
          </a:xfrm>
        </p:spPr>
        <p:txBody>
          <a:bodyPr anchor="b">
            <a:normAutofit/>
          </a:bodyPr>
          <a:lstStyle>
            <a:lvl1pPr marL="0" indent="0">
              <a:buFont typeface="+mj-lt"/>
              <a:buNone/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sl-SI" dirty="0" err="1"/>
              <a:t>Click</a:t>
            </a:r>
            <a:r>
              <a:rPr lang="sl-SI" dirty="0"/>
              <a:t> to </a:t>
            </a:r>
            <a:r>
              <a:rPr lang="sl-SI" dirty="0" err="1"/>
              <a:t>add</a:t>
            </a:r>
            <a:r>
              <a:rPr lang="sl-SI" dirty="0"/>
              <a:t> a title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AE8E5501-6C56-6367-9F27-E6D205CB0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35E0E-53C8-4071-A46E-A4AFEE64E3D5}" type="datetime1">
              <a:rPr lang="sl-SI" smtClean="0"/>
              <a:t>2. 04. 2026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9B9D53B-E914-AB9C-A86D-2F81C71A7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B3C2301B-4257-754E-F9E5-56D311327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B3BB89BB-2482-8244-D9C9-495115234F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469" y="348678"/>
            <a:ext cx="1095419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380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697F0DEF-6724-AAAD-86EB-217DEB8A2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B67F798C-E23E-F232-34BC-999145B82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dirty="0"/>
              <a:t>Kliknite za urejanje slogov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CCFE8D93-7515-CA0D-DB1D-A05C5A5094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073238D-C30F-4C53-AE0B-75EDF3ABF15F}" type="datetime1">
              <a:rPr lang="sl-SI" smtClean="0"/>
              <a:t>2. 04. 2026</a:t>
            </a:fld>
            <a:endParaRPr lang="sl-SI" dirty="0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35946DC4-0B7C-C743-AC9B-A8D380E9EF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l-SI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9CE4054-58CF-AD12-1849-3A44746C03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6690" y="6127750"/>
            <a:ext cx="7643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F6EA49-1D49-4C98-B784-A96DA3E6E2D2}" type="slidenum">
              <a:rPr lang="sl-SI" smtClean="0"/>
              <a:pPr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420901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69" r:id="rId3"/>
    <p:sldLayoutId id="2147483684" r:id="rId4"/>
    <p:sldLayoutId id="2147483665" r:id="rId5"/>
    <p:sldLayoutId id="2147483673" r:id="rId6"/>
    <p:sldLayoutId id="2147483672" r:id="rId7"/>
    <p:sldLayoutId id="2147483663" r:id="rId8"/>
    <p:sldLayoutId id="2147483674" r:id="rId9"/>
    <p:sldLayoutId id="2147483675" r:id="rId10"/>
    <p:sldLayoutId id="2147483688" r:id="rId11"/>
    <p:sldLayoutId id="2147483650" r:id="rId12"/>
    <p:sldLayoutId id="2147483694" r:id="rId13"/>
    <p:sldLayoutId id="2147483689" r:id="rId14"/>
    <p:sldLayoutId id="2147483662" r:id="rId15"/>
    <p:sldLayoutId id="2147483652" r:id="rId16"/>
    <p:sldLayoutId id="2147483653" r:id="rId17"/>
    <p:sldLayoutId id="2147483681" r:id="rId18"/>
    <p:sldLayoutId id="2147483654" r:id="rId19"/>
    <p:sldLayoutId id="2147483679" r:id="rId20"/>
    <p:sldLayoutId id="2147483680" r:id="rId21"/>
    <p:sldLayoutId id="2147483687" r:id="rId22"/>
    <p:sldLayoutId id="2147483667" r:id="rId23"/>
    <p:sldLayoutId id="2147483686" r:id="rId24"/>
    <p:sldLayoutId id="2147483690" r:id="rId25"/>
    <p:sldLayoutId id="2147483692" r:id="rId26"/>
    <p:sldLayoutId id="2147483693" r:id="rId27"/>
    <p:sldLayoutId id="2147483655" r:id="rId28"/>
    <p:sldLayoutId id="2147483666" r:id="rId29"/>
    <p:sldLayoutId id="2147483676" r:id="rId30"/>
    <p:sldLayoutId id="2147483677" r:id="rId3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58595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>
            <a:extLst>
              <a:ext uri="{FF2B5EF4-FFF2-40B4-BE49-F238E27FC236}">
                <a16:creationId xmlns:a16="http://schemas.microsoft.com/office/drawing/2014/main" id="{EA74D554-92BB-D5DA-EE0A-2E41DE815D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363" y="146649"/>
            <a:ext cx="10325818" cy="3105823"/>
          </a:xfrm>
        </p:spPr>
        <p:txBody>
          <a:bodyPr>
            <a:normAutofit/>
          </a:bodyPr>
          <a:lstStyle/>
          <a:p>
            <a:pPr algn="ctr"/>
            <a:r>
              <a:rPr lang="sl-SI" sz="3000" dirty="0"/>
              <a:t>How do you</a:t>
            </a:r>
            <a:r>
              <a:rPr lang="en-GB" sz="3000" dirty="0"/>
              <a:t>, students of the S.S. Cyril and Methodius University – Faculty of Law  in Skopje</a:t>
            </a:r>
            <a:r>
              <a:rPr lang="en-GB" sz="3000" cap="all" dirty="0"/>
              <a:t>,</a:t>
            </a:r>
            <a:r>
              <a:rPr lang="en-GB" sz="3000" dirty="0"/>
              <a:t> </a:t>
            </a:r>
            <a:r>
              <a:rPr lang="sl-SI" sz="3000" dirty="0"/>
              <a:t>see other nations?</a:t>
            </a:r>
          </a:p>
        </p:txBody>
      </p:sp>
      <p:sp>
        <p:nvSpPr>
          <p:cNvPr id="9" name="Podnaslov 8">
            <a:extLst>
              <a:ext uri="{FF2B5EF4-FFF2-40B4-BE49-F238E27FC236}">
                <a16:creationId xmlns:a16="http://schemas.microsoft.com/office/drawing/2014/main" id="{38324B27-889A-9714-5A8A-9AB88ED780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75872" y="3429000"/>
            <a:ext cx="5795531" cy="1221508"/>
          </a:xfrm>
        </p:spPr>
        <p:txBody>
          <a:bodyPr/>
          <a:lstStyle/>
          <a:p>
            <a:r>
              <a:rPr lang="sl-SI" dirty="0"/>
              <a:t>Qualitative content validation of quantitative results on stereotypes and social distance</a:t>
            </a:r>
          </a:p>
        </p:txBody>
      </p:sp>
      <p:sp>
        <p:nvSpPr>
          <p:cNvPr id="11" name="Označba mesta vsebine 10">
            <a:extLst>
              <a:ext uri="{FF2B5EF4-FFF2-40B4-BE49-F238E27FC236}">
                <a16:creationId xmlns:a16="http://schemas.microsoft.com/office/drawing/2014/main" id="{AB23C283-05BC-BB23-6970-2435DB8D904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275872" y="5585475"/>
            <a:ext cx="4330281" cy="539459"/>
          </a:xfrm>
        </p:spPr>
        <p:txBody>
          <a:bodyPr/>
          <a:lstStyle/>
          <a:p>
            <a:pPr algn="ctr"/>
            <a:r>
              <a:rPr lang="en-GB" dirty="0"/>
              <a:t>S.S Cyril and Methodius University, Faculty of Law</a:t>
            </a:r>
          </a:p>
          <a:p>
            <a:pPr algn="ctr"/>
            <a:r>
              <a:rPr lang="en-GB" dirty="0"/>
              <a:t>Skopje, 11 March 2026</a:t>
            </a:r>
            <a:endParaRPr lang="sl-SI" dirty="0"/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99951EF2-30A6-3C42-E70D-8E1C62064AB4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229876" y="4572520"/>
            <a:ext cx="2941493" cy="539459"/>
          </a:xfrm>
        </p:spPr>
        <p:txBody>
          <a:bodyPr/>
          <a:lstStyle/>
          <a:p>
            <a:pPr algn="ctr"/>
            <a:r>
              <a:rPr lang="sl-SI" sz="1800" dirty="0"/>
              <a:t>Prof. Dr. </a:t>
            </a:r>
            <a:r>
              <a:rPr lang="en-GB" sz="1800" dirty="0"/>
              <a:t>Rok Zupančič</a:t>
            </a:r>
          </a:p>
          <a:p>
            <a:pPr algn="ctr"/>
            <a:r>
              <a:rPr lang="en-GB" sz="1800" dirty="0"/>
              <a:t>rok.zupancic@fdv.uni-lj.si</a:t>
            </a:r>
            <a:endParaRPr lang="sl-SI" sz="1800" dirty="0"/>
          </a:p>
        </p:txBody>
      </p:sp>
    </p:spTree>
    <p:extLst>
      <p:ext uri="{BB962C8B-B14F-4D97-AF65-F5344CB8AC3E}">
        <p14:creationId xmlns:p14="http://schemas.microsoft.com/office/powerpoint/2010/main" val="25222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2737C9A-F7F5-C177-975B-5346537D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525" y="1543050"/>
            <a:ext cx="5400674" cy="1476375"/>
          </a:xfrm>
        </p:spPr>
        <p:txBody>
          <a:bodyPr/>
          <a:lstStyle/>
          <a:p>
            <a:r>
              <a:rPr lang="sl-SI" dirty="0"/>
              <a:t>Methods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5ABEB48-7A47-81EE-0A8A-FA5D2D9BC6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/>
              <a:t>46 participants </a:t>
            </a:r>
            <a:r>
              <a:rPr lang="en-GB" dirty="0"/>
              <a:t>from Macedonia </a:t>
            </a:r>
            <a:r>
              <a:rPr lang="sl-SI" dirty="0"/>
              <a:t>(</a:t>
            </a:r>
            <a:r>
              <a:rPr lang="en-GB" dirty="0"/>
              <a:t>students </a:t>
            </a:r>
            <a:r>
              <a:rPr lang="sl-SI" dirty="0"/>
              <a:t>aged 20—25)</a:t>
            </a:r>
          </a:p>
          <a:p>
            <a:r>
              <a:rPr lang="en-GB" dirty="0"/>
              <a:t>Ethnic background (</a:t>
            </a:r>
            <a:r>
              <a:rPr lang="en-SI" dirty="0"/>
              <a:t>MK: 4</a:t>
            </a:r>
            <a:r>
              <a:rPr lang="en-GB" dirty="0"/>
              <a:t>3, </a:t>
            </a:r>
            <a:r>
              <a:rPr lang="en-SI" dirty="0"/>
              <a:t>SR: 2</a:t>
            </a:r>
            <a:r>
              <a:rPr lang="en-GB" dirty="0"/>
              <a:t>, </a:t>
            </a:r>
            <a:r>
              <a:rPr lang="en-SI" dirty="0"/>
              <a:t>OTH: 1 (Vlachs)</a:t>
            </a:r>
            <a:r>
              <a:rPr lang="en-GB" dirty="0"/>
              <a:t>)</a:t>
            </a:r>
            <a:endParaRPr lang="sl-SI" dirty="0"/>
          </a:p>
          <a:p>
            <a:r>
              <a:rPr lang="sl-SI" dirty="0"/>
              <a:t>16 male, 30 female</a:t>
            </a:r>
            <a:endParaRPr lang="en-GB" dirty="0"/>
          </a:p>
          <a:p>
            <a:r>
              <a:rPr lang="en-GB" dirty="0"/>
              <a:t>S</a:t>
            </a:r>
            <a:r>
              <a:rPr lang="sl-SI" dirty="0"/>
              <a:t>urvey conducted in</a:t>
            </a:r>
            <a:r>
              <a:rPr lang="en-GB" dirty="0"/>
              <a:t>-person with students of your faculty in April 2025</a:t>
            </a:r>
            <a:endParaRPr lang="sl-SI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29538B92-3A32-6160-9508-AC8989242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2</a:t>
            </a:fld>
            <a:endParaRPr lang="sl-SI" dirty="0"/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7AA17B21-D1AA-88C6-526A-3DB27880DB9B}"/>
              </a:ext>
            </a:extLst>
          </p:cNvPr>
          <p:cNvSpPr txBox="1">
            <a:spLocks/>
          </p:cNvSpPr>
          <p:nvPr/>
        </p:nvSpPr>
        <p:spPr>
          <a:xfrm>
            <a:off x="771525" y="319086"/>
            <a:ext cx="10365178" cy="14763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E03127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dirty="0"/>
              <a:t>Idea of research project on </a:t>
            </a:r>
            <a:r>
              <a:rPr lang="en-GB" dirty="0" err="1"/>
              <a:t>cultura</a:t>
            </a:r>
            <a:r>
              <a:rPr lang="en-GB" dirty="0"/>
              <a:t>/ethnic/social distance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03948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C3298B11-3D32-1D20-5C82-E9DBE5935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3</a:t>
            </a:fld>
            <a:endParaRPr lang="sl-SI" dirty="0"/>
          </a:p>
        </p:txBody>
      </p:sp>
      <p:sp>
        <p:nvSpPr>
          <p:cNvPr id="4" name="Naslov 3">
            <a:extLst>
              <a:ext uri="{FF2B5EF4-FFF2-40B4-BE49-F238E27FC236}">
                <a16:creationId xmlns:a16="http://schemas.microsoft.com/office/drawing/2014/main" id="{973D487A-4E4C-B404-3F04-A14D563E6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368" y="314927"/>
            <a:ext cx="8639175" cy="1205934"/>
          </a:xfrm>
        </p:spPr>
        <p:txBody>
          <a:bodyPr anchor="t"/>
          <a:lstStyle/>
          <a:p>
            <a:r>
              <a:rPr lang="sl-SI" dirty="0"/>
              <a:t>Heterostereotypes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FB11E61E-D577-7E2D-B352-D6186D88107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2384" t="1419" r="2316" b="3088"/>
          <a:stretch>
            <a:fillRect/>
          </a:stretch>
        </p:blipFill>
        <p:spPr>
          <a:xfrm>
            <a:off x="120777" y="831034"/>
            <a:ext cx="9199054" cy="602696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6557598-AAE8-2FE7-A568-0695A8AF3A8A}"/>
              </a:ext>
            </a:extLst>
          </p:cNvPr>
          <p:cNvSpPr txBox="1"/>
          <p:nvPr/>
        </p:nvSpPr>
        <p:spPr>
          <a:xfrm>
            <a:off x="9678543" y="1267169"/>
            <a:ext cx="2083421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11 positive and negative adjectives to describe former Yugoslav nations</a:t>
            </a:r>
          </a:p>
          <a:p>
            <a:endParaRPr lang="en-SI" sz="15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  <a:p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7-point scale (1 – </a:t>
            </a:r>
            <a:r>
              <a:rPr 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does not apply</a:t>
            </a: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 </a:t>
            </a:r>
            <a:r>
              <a:rPr 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at all</a:t>
            </a: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, 4 – </a:t>
            </a:r>
            <a:r>
              <a:rPr 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partially applies</a:t>
            </a: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, 7 – </a:t>
            </a:r>
            <a:r>
              <a:rPr 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fully applies</a:t>
            </a: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)</a:t>
            </a:r>
          </a:p>
          <a:p>
            <a:endParaRPr lang="en-SI" sz="1500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  <a:p>
            <a:endParaRPr lang="en-SI" sz="1500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  <a:p>
            <a:endParaRPr lang="en-SI" sz="1500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  <a:p>
            <a:endParaRPr lang="en-SI" sz="15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284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FC05AF-B688-AF6F-8A62-FA166221A2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551AE781-AF02-1EE3-4FC2-4C13FC1DF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4</a:t>
            </a:fld>
            <a:endParaRPr lang="sl-SI" dirty="0"/>
          </a:p>
        </p:txBody>
      </p:sp>
      <p:sp>
        <p:nvSpPr>
          <p:cNvPr id="4" name="Naslov 3">
            <a:extLst>
              <a:ext uri="{FF2B5EF4-FFF2-40B4-BE49-F238E27FC236}">
                <a16:creationId xmlns:a16="http://schemas.microsoft.com/office/drawing/2014/main" id="{C8EF9F8E-A82D-E4CA-ED54-B89CB6547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4782" y="0"/>
            <a:ext cx="8639175" cy="1205934"/>
          </a:xfrm>
        </p:spPr>
        <p:txBody>
          <a:bodyPr anchor="t"/>
          <a:lstStyle/>
          <a:p>
            <a:r>
              <a:rPr lang="sl-SI" dirty="0"/>
              <a:t>Heterostereotypes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AE90679-0049-F34F-15A7-9C50A54B7A8B}"/>
              </a:ext>
            </a:extLst>
          </p:cNvPr>
          <p:cNvSpPr txBox="1"/>
          <p:nvPr/>
        </p:nvSpPr>
        <p:spPr>
          <a:xfrm>
            <a:off x="9666619" y="2125335"/>
            <a:ext cx="190181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11 positive and negative adjectives to describe “power” nations</a:t>
            </a:r>
          </a:p>
          <a:p>
            <a:endParaRPr lang="en-SI" sz="15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  <a:p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7-point scale (1 – </a:t>
            </a:r>
            <a:r>
              <a:rPr 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does not apply</a:t>
            </a: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 </a:t>
            </a:r>
            <a:r>
              <a:rPr 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at all</a:t>
            </a: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, 4 – </a:t>
            </a:r>
            <a:r>
              <a:rPr 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partially applies</a:t>
            </a: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, 7 – </a:t>
            </a:r>
            <a:r>
              <a:rPr 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fully applies</a:t>
            </a: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)</a:t>
            </a:r>
          </a:p>
          <a:p>
            <a:endParaRPr lang="en-SI" sz="1500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  <a:p>
            <a:endParaRPr lang="en-SI" sz="1500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  <a:p>
            <a:endParaRPr lang="en-SI" sz="1500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  <a:p>
            <a:endParaRPr lang="en-SI" sz="15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547D067F-FF35-1AC5-F129-03C83118167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348" t="509" r="888" b="2122"/>
          <a:stretch>
            <a:fillRect/>
          </a:stretch>
        </p:blipFill>
        <p:spPr>
          <a:xfrm>
            <a:off x="-112777" y="716660"/>
            <a:ext cx="9267188" cy="614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856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F6A7CE-0A0D-44B6-40C6-915D8536C5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CAC0D70B-C17A-8B7D-EE08-817E75EAB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5</a:t>
            </a:fld>
            <a:endParaRPr lang="sl-SI" dirty="0"/>
          </a:p>
        </p:txBody>
      </p:sp>
      <p:sp>
        <p:nvSpPr>
          <p:cNvPr id="4" name="Naslov 3">
            <a:extLst>
              <a:ext uri="{FF2B5EF4-FFF2-40B4-BE49-F238E27FC236}">
                <a16:creationId xmlns:a16="http://schemas.microsoft.com/office/drawing/2014/main" id="{0E138DB1-8A2E-6696-0B36-F37ED4A20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sl-SI" dirty="0"/>
              <a:t>Autostereotypes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4DCB3E-3813-BC22-1A0D-C237D6499DE8}"/>
              </a:ext>
            </a:extLst>
          </p:cNvPr>
          <p:cNvSpPr txBox="1"/>
          <p:nvPr/>
        </p:nvSpPr>
        <p:spPr>
          <a:xfrm>
            <a:off x="7222969" y="1996349"/>
            <a:ext cx="4292756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11 positive and negative adjectives to describe Macedonians</a:t>
            </a:r>
          </a:p>
          <a:p>
            <a:endParaRPr lang="en-SI" sz="15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  <a:p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7-point scale (1 – </a:t>
            </a:r>
            <a:r>
              <a:rPr 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does not apply</a:t>
            </a: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 </a:t>
            </a:r>
            <a:r>
              <a:rPr 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at all</a:t>
            </a: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,</a:t>
            </a:r>
          </a:p>
          <a:p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 4 – </a:t>
            </a:r>
            <a:r>
              <a:rPr 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partially applies</a:t>
            </a: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, 7 – </a:t>
            </a:r>
            <a:r>
              <a:rPr 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fully applies</a:t>
            </a: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)</a:t>
            </a:r>
          </a:p>
          <a:p>
            <a:endParaRPr lang="en-SI" sz="1500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  <a:p>
            <a:endParaRPr lang="en-SI" sz="1500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  <a:p>
            <a:endParaRPr lang="en-SI" sz="1500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  <a:p>
            <a:endParaRPr lang="en-SI" sz="15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282DD4D-B2D4-CEB9-0274-45C9BA7CB1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889" y="1601999"/>
            <a:ext cx="6664956" cy="3967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088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66C968-1C72-08F7-B22E-4620E34AB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E37B877B-E550-4383-BE38-61DE20B25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6</a:t>
            </a:fld>
            <a:endParaRPr lang="sl-SI" dirty="0"/>
          </a:p>
        </p:txBody>
      </p:sp>
      <p:sp>
        <p:nvSpPr>
          <p:cNvPr id="4" name="Naslov 3">
            <a:extLst>
              <a:ext uri="{FF2B5EF4-FFF2-40B4-BE49-F238E27FC236}">
                <a16:creationId xmlns:a16="http://schemas.microsoft.com/office/drawing/2014/main" id="{308C2FF9-EF07-AB9C-D8AF-3C6674238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sl-SI" dirty="0"/>
              <a:t>Perceived personal contact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615D41-DD87-F2E7-BDA4-AC4ECF7A1086}"/>
              </a:ext>
            </a:extLst>
          </p:cNvPr>
          <p:cNvSpPr txBox="1"/>
          <p:nvPr/>
        </p:nvSpPr>
        <p:spPr>
          <a:xfrm>
            <a:off x="838200" y="2348700"/>
            <a:ext cx="331670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How </a:t>
            </a: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often do you have personal contact with people of the following nationalities?</a:t>
            </a:r>
          </a:p>
          <a:p>
            <a:endParaRPr lang="en-SI" sz="15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  <a:p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5-point frequency scale (1 – </a:t>
            </a:r>
            <a:r>
              <a:rPr 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never, </a:t>
            </a:r>
          </a:p>
          <a:p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5 – </a:t>
            </a:r>
            <a:r>
              <a:rPr 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very often)</a:t>
            </a:r>
          </a:p>
          <a:p>
            <a:endParaRPr lang="en-SI" sz="1500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  <a:p>
            <a:endParaRPr lang="en-SI" sz="1500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  <a:p>
            <a:endParaRPr lang="en-SI" sz="1500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  <a:p>
            <a:endParaRPr lang="en-SI" sz="15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85575E2-2215-D78B-790F-01510AF5E4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4906" y="1985113"/>
            <a:ext cx="7772400" cy="408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306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7EE8C-7EFB-DBCC-47EA-95A76EDEA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F8F1CE9D-A3A0-DFCA-1724-4F0744AAF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7</a:t>
            </a:fld>
            <a:endParaRPr lang="sl-SI" dirty="0"/>
          </a:p>
        </p:txBody>
      </p:sp>
      <p:sp>
        <p:nvSpPr>
          <p:cNvPr id="4" name="Naslov 3">
            <a:extLst>
              <a:ext uri="{FF2B5EF4-FFF2-40B4-BE49-F238E27FC236}">
                <a16:creationId xmlns:a16="http://schemas.microsoft.com/office/drawing/2014/main" id="{3A05499A-2911-16AD-851D-733D5D01B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sl-SI" dirty="0"/>
              <a:t>Perceived social closeness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EF314C-CCF0-44DA-A153-44BAE12928E4}"/>
              </a:ext>
            </a:extLst>
          </p:cNvPr>
          <p:cNvSpPr txBox="1"/>
          <p:nvPr/>
        </p:nvSpPr>
        <p:spPr>
          <a:xfrm>
            <a:off x="838200" y="2277351"/>
            <a:ext cx="365124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Bogardus Social Distance Scale </a:t>
            </a:r>
          </a:p>
          <a:p>
            <a:endParaRPr lang="en-SI" sz="1500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willing to completely exclude members of the nation from </a:t>
            </a:r>
          </a:p>
          <a:p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      Northen Macedonia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live with them in the same country,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live with them in the same city,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have them as neighbors,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have them as friends,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marry a member of the nation,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have them as a family member. </a:t>
            </a:r>
          </a:p>
          <a:p>
            <a:endParaRPr lang="en-SI" sz="15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  <a:p>
            <a:endParaRPr lang="en-SI" sz="15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  <a:p>
            <a:r>
              <a:rPr lang="en-US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S</a:t>
            </a:r>
            <a:r>
              <a:rPr lang="en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um of binary responses (1—5)</a:t>
            </a:r>
            <a:endParaRPr lang="en-SI" sz="1500" i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71C1410-CE46-8817-9D37-5FB122CD57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7305" y="1996349"/>
            <a:ext cx="8084695" cy="4003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349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E0EC0-0369-CF1C-B1D3-C27074F01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660F16E2-5991-8E9D-595A-17BDEBF28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8</a:t>
            </a:fld>
            <a:endParaRPr lang="sl-SI" dirty="0"/>
          </a:p>
        </p:txBody>
      </p:sp>
      <p:sp>
        <p:nvSpPr>
          <p:cNvPr id="4" name="Naslov 3">
            <a:extLst>
              <a:ext uri="{FF2B5EF4-FFF2-40B4-BE49-F238E27FC236}">
                <a16:creationId xmlns:a16="http://schemas.microsoft.com/office/drawing/2014/main" id="{6467417E-3EBB-7050-9D94-68D08182D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37842"/>
            <a:ext cx="10805150" cy="1205934"/>
          </a:xfrm>
        </p:spPr>
        <p:txBody>
          <a:bodyPr>
            <a:normAutofit/>
          </a:bodyPr>
          <a:lstStyle/>
          <a:p>
            <a:r>
              <a:rPr lang="sl-SI" sz="2900" dirty="0"/>
              <a:t>More personal contact is connected to less social distance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110D59-BCC6-59D5-2910-499F07371E2D}"/>
              </a:ext>
            </a:extLst>
          </p:cNvPr>
          <p:cNvSpPr txBox="1"/>
          <p:nvPr/>
        </p:nvSpPr>
        <p:spPr>
          <a:xfrm>
            <a:off x="792427" y="2531417"/>
            <a:ext cx="3002956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Slovenians: </a:t>
            </a:r>
            <a:r>
              <a:rPr lang="sl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r</a:t>
            </a:r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–.28, </a:t>
            </a:r>
            <a:r>
              <a:rPr lang="sl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p</a:t>
            </a:r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.06</a:t>
            </a:r>
          </a:p>
          <a:p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Croatians: </a:t>
            </a:r>
            <a:r>
              <a:rPr lang="sl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r</a:t>
            </a:r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–.05, </a:t>
            </a:r>
            <a:r>
              <a:rPr lang="sl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p</a:t>
            </a:r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.07</a:t>
            </a:r>
          </a:p>
          <a:p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Bosniaks: </a:t>
            </a:r>
            <a:r>
              <a:rPr lang="sl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r</a:t>
            </a:r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–.30, </a:t>
            </a:r>
            <a:r>
              <a:rPr lang="sl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p</a:t>
            </a:r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.07</a:t>
            </a:r>
          </a:p>
          <a:p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Serbians: </a:t>
            </a:r>
            <a:r>
              <a:rPr lang="sl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r</a:t>
            </a:r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–.31, </a:t>
            </a:r>
            <a:r>
              <a:rPr lang="sl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p</a:t>
            </a:r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.05</a:t>
            </a:r>
          </a:p>
          <a:p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Montenegrins: </a:t>
            </a:r>
            <a:r>
              <a:rPr lang="sl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r</a:t>
            </a:r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–.48, </a:t>
            </a:r>
            <a:r>
              <a:rPr lang="sl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p</a:t>
            </a:r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&lt; .001 </a:t>
            </a:r>
          </a:p>
          <a:p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Kosovars: </a:t>
            </a:r>
            <a:r>
              <a:rPr lang="sl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r</a:t>
            </a:r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–.25, </a:t>
            </a:r>
            <a:r>
              <a:rPr lang="sl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p</a:t>
            </a:r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.10</a:t>
            </a:r>
          </a:p>
          <a:p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Roma: </a:t>
            </a:r>
            <a:r>
              <a:rPr lang="sl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r</a:t>
            </a:r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–.08, </a:t>
            </a:r>
            <a:r>
              <a:rPr lang="sl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p</a:t>
            </a:r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.62</a:t>
            </a:r>
          </a:p>
          <a:p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Russians: </a:t>
            </a:r>
            <a:r>
              <a:rPr lang="sl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r</a:t>
            </a:r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–.22, </a:t>
            </a:r>
            <a:r>
              <a:rPr lang="sl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p</a:t>
            </a:r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.15</a:t>
            </a:r>
          </a:p>
          <a:p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Chinese: </a:t>
            </a:r>
            <a:r>
              <a:rPr lang="sl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r</a:t>
            </a:r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–.28, </a:t>
            </a:r>
            <a:r>
              <a:rPr lang="sl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p</a:t>
            </a:r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.06</a:t>
            </a:r>
          </a:p>
          <a:p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Amercians: </a:t>
            </a:r>
            <a:r>
              <a:rPr lang="sl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r</a:t>
            </a:r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–.21, </a:t>
            </a:r>
            <a:r>
              <a:rPr lang="sl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p</a:t>
            </a:r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.17</a:t>
            </a:r>
          </a:p>
          <a:p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Turks: </a:t>
            </a:r>
            <a:r>
              <a:rPr lang="sl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r</a:t>
            </a:r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–.13, </a:t>
            </a:r>
            <a:r>
              <a:rPr lang="sl-SI" sz="1500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p</a:t>
            </a:r>
            <a:r>
              <a:rPr lang="sl-SI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 ExtraBold" pitchFamily="2" charset="0"/>
                <a:cs typeface="Arial" panose="020B0604020202020204" pitchFamily="34" charset="0"/>
              </a:rPr>
              <a:t> = .39</a:t>
            </a:r>
          </a:p>
          <a:p>
            <a:endParaRPr lang="sl-SI" sz="15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  <a:p>
            <a:endParaRPr lang="en-SI" sz="15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 ExtraBold" pitchFamily="2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055D1EC-EF2E-DFBB-ED04-E34D07DBC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7173" y="1459869"/>
            <a:ext cx="7772400" cy="503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121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0C8B82E-269D-E4CF-5CA6-BC34D222B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5780" y="955368"/>
            <a:ext cx="7613650" cy="2968142"/>
          </a:xfrm>
        </p:spPr>
        <p:txBody>
          <a:bodyPr/>
          <a:lstStyle/>
          <a:p>
            <a:r>
              <a:rPr lang="sl-SI" dirty="0"/>
              <a:t>Thank you!</a:t>
            </a:r>
          </a:p>
        </p:txBody>
      </p:sp>
      <p:sp>
        <p:nvSpPr>
          <p:cNvPr id="3" name="Označba mesta številke diapozitiva 2">
            <a:extLst>
              <a:ext uri="{FF2B5EF4-FFF2-40B4-BE49-F238E27FC236}">
                <a16:creationId xmlns:a16="http://schemas.microsoft.com/office/drawing/2014/main" id="{05F04EE3-BADA-845A-94E2-5AC977328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6EA49-1D49-4C98-B784-A96DA3E6E2D2}" type="slidenum">
              <a:rPr lang="sl-SI" smtClean="0"/>
              <a:pPr/>
              <a:t>9</a:t>
            </a:fld>
            <a:endParaRPr lang="sl-SI" dirty="0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0232FA25-C06B-8533-40B9-91390B868B2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0856" y="4842193"/>
            <a:ext cx="6178320" cy="736599"/>
          </a:xfrm>
        </p:spPr>
        <p:txBody>
          <a:bodyPr>
            <a:noAutofit/>
          </a:bodyPr>
          <a:lstStyle/>
          <a:p>
            <a:r>
              <a:rPr lang="en-GB" sz="3300" dirty="0"/>
              <a:t>rok.zupancic@fdv.uni-lj.si</a:t>
            </a:r>
            <a:endParaRPr lang="sl-SI" sz="3300" dirty="0"/>
          </a:p>
        </p:txBody>
      </p:sp>
    </p:spTree>
    <p:extLst>
      <p:ext uri="{BB962C8B-B14F-4D97-AF65-F5344CB8AC3E}">
        <p14:creationId xmlns:p14="http://schemas.microsoft.com/office/powerpoint/2010/main" val="31550670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400" b="0" dirty="0" smtClean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D1680C11684F94D9ECA0146A3633359" ma:contentTypeVersion="0" ma:contentTypeDescription="Ustvari nov dokument." ma:contentTypeScope="" ma:versionID="8b8fc822f3982356d98e98f63fbc068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bc75116dd7c71a50cbc6f7894763aba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5947764-8AFC-4671-8410-B8A2B78DA3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ED7F3E3-D8EA-4E8B-A875-6C367D25D04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5BE8DCB-6355-4037-B16F-1D502DB61F0D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1490</TotalTime>
  <Words>469</Words>
  <Application>Microsoft Office PowerPoint</Application>
  <PresentationFormat>Widescreen</PresentationFormat>
  <Paragraphs>74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Univerza Sans</vt:lpstr>
      <vt:lpstr>Officeova tema</vt:lpstr>
      <vt:lpstr>How do you, students of the S.S. Cyril and Methodius University – Faculty of Law  in Skopje, see other nations?</vt:lpstr>
      <vt:lpstr>Methods</vt:lpstr>
      <vt:lpstr>Heterostereotypes</vt:lpstr>
      <vt:lpstr>Heterostereotypes</vt:lpstr>
      <vt:lpstr>Autostereotypes</vt:lpstr>
      <vt:lpstr>Perceived personal contact</vt:lpstr>
      <vt:lpstr>Perceived social closeness</vt:lpstr>
      <vt:lpstr>More personal contact is connected to less social distance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Naslovni diapozitiv predstavitve</dc:title>
  <dc:creator>Selan, Sandi</dc:creator>
  <cp:lastModifiedBy>User</cp:lastModifiedBy>
  <cp:revision>84</cp:revision>
  <dcterms:created xsi:type="dcterms:W3CDTF">2024-03-24T19:03:43Z</dcterms:created>
  <dcterms:modified xsi:type="dcterms:W3CDTF">2026-04-02T06:43:19Z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0x010100AD1680C11684F94D9ECA0146A3633359</vt:lpwstr>
  </property>
</Properties>
</file>