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5" r:id="rId1"/>
  </p:sldMasterIdLst>
  <p:sldIdLst>
    <p:sldId id="258" r:id="rId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06" d="100"/>
          <a:sy n="106" d="100"/>
        </p:scale>
        <p:origin x="79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oštjan Udovič" userId="8eefc3418bba258a" providerId="LiveId" clId="{3B951327-D7EB-4918-B866-689E341FD2C4}"/>
    <pc:docChg chg="custSel delSld modSld">
      <pc:chgData name="Boštjan Udovič" userId="8eefc3418bba258a" providerId="LiveId" clId="{3B951327-D7EB-4918-B866-689E341FD2C4}" dt="2024-01-17T14:40:37.935" v="18" actId="313"/>
      <pc:docMkLst>
        <pc:docMk/>
      </pc:docMkLst>
      <pc:sldChg chg="del">
        <pc:chgData name="Boštjan Udovič" userId="8eefc3418bba258a" providerId="LiveId" clId="{3B951327-D7EB-4918-B866-689E341FD2C4}" dt="2024-01-17T14:39:19.087" v="0" actId="47"/>
        <pc:sldMkLst>
          <pc:docMk/>
          <pc:sldMk cId="2454647061" sldId="257"/>
        </pc:sldMkLst>
      </pc:sldChg>
      <pc:sldChg chg="modSp mod">
        <pc:chgData name="Boštjan Udovič" userId="8eefc3418bba258a" providerId="LiveId" clId="{3B951327-D7EB-4918-B866-689E341FD2C4}" dt="2024-01-17T14:40:37.935" v="18" actId="313"/>
        <pc:sldMkLst>
          <pc:docMk/>
          <pc:sldMk cId="3553708056" sldId="258"/>
        </pc:sldMkLst>
        <pc:spChg chg="mod">
          <ac:chgData name="Boštjan Udovič" userId="8eefc3418bba258a" providerId="LiveId" clId="{3B951327-D7EB-4918-B866-689E341FD2C4}" dt="2024-01-17T14:40:37.935" v="18" actId="313"/>
          <ac:spMkLst>
            <pc:docMk/>
            <pc:sldMk cId="3553708056" sldId="258"/>
            <ac:spMk id="3" creationId="{AEF84C14-08AD-AA49-E076-B51AF777EE22}"/>
          </ac:spMkLst>
        </pc:spChg>
      </pc:sldChg>
    </pc:docChg>
  </pc:docChgLst>
  <pc:docChgLst>
    <pc:chgData name="Boštjan Udovič" userId="8eefc3418bba258a" providerId="LiveId" clId="{737C1741-24B2-4567-8680-E3BE07A708CE}"/>
    <pc:docChg chg="modSld">
      <pc:chgData name="Boštjan Udovič" userId="8eefc3418bba258a" providerId="LiveId" clId="{737C1741-24B2-4567-8680-E3BE07A708CE}" dt="2023-11-07T14:24:08.567" v="2" actId="255"/>
      <pc:docMkLst>
        <pc:docMk/>
      </pc:docMkLst>
      <pc:sldChg chg="modSp mod">
        <pc:chgData name="Boštjan Udovič" userId="8eefc3418bba258a" providerId="LiveId" clId="{737C1741-24B2-4567-8680-E3BE07A708CE}" dt="2023-11-07T14:24:08.567" v="2" actId="255"/>
        <pc:sldMkLst>
          <pc:docMk/>
          <pc:sldMk cId="2454647061" sldId="257"/>
        </pc:sldMkLst>
        <pc:spChg chg="mod">
          <ac:chgData name="Boštjan Udovič" userId="8eefc3418bba258a" providerId="LiveId" clId="{737C1741-24B2-4567-8680-E3BE07A708CE}" dt="2023-11-07T14:24:08.567" v="2" actId="255"/>
          <ac:spMkLst>
            <pc:docMk/>
            <pc:sldMk cId="2454647061" sldId="257"/>
            <ac:spMk id="3" creationId="{AEF84C14-08AD-AA49-E076-B51AF777EE22}"/>
          </ac:spMkLst>
        </pc:spChg>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61B2E102-9F02-4545-AA2C-CE435704D87A}" type="datetimeFigureOut">
              <a:rPr lang="sl-SI" smtClean="0"/>
              <a:t>17. 01. 2024</a:t>
            </a:fld>
            <a:endParaRPr lang="sl-SI"/>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sl-SI"/>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A46451CB-D463-4D59-9D7D-1A305194C424}" type="slidenum">
              <a:rPr lang="sl-SI" smtClean="0"/>
              <a:t>‹#›</a:t>
            </a:fld>
            <a:endParaRPr lang="sl-SI"/>
          </a:p>
        </p:txBody>
      </p:sp>
    </p:spTree>
    <p:extLst>
      <p:ext uri="{BB962C8B-B14F-4D97-AF65-F5344CB8AC3E}">
        <p14:creationId xmlns:p14="http://schemas.microsoft.com/office/powerpoint/2010/main" val="18644382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1B2E102-9F02-4545-AA2C-CE435704D87A}" type="datetimeFigureOut">
              <a:rPr lang="sl-SI" smtClean="0"/>
              <a:t>17. 01. 2024</a:t>
            </a:fld>
            <a:endParaRPr lang="sl-SI"/>
          </a:p>
        </p:txBody>
      </p:sp>
      <p:sp>
        <p:nvSpPr>
          <p:cNvPr id="6" name="Footer Placeholder 5"/>
          <p:cNvSpPr>
            <a:spLocks noGrp="1"/>
          </p:cNvSpPr>
          <p:nvPr>
            <p:ph type="ftr" sz="quarter" idx="11"/>
          </p:nvPr>
        </p:nvSpPr>
        <p:spPr/>
        <p:txBody>
          <a:bodyPr/>
          <a:lstStyle/>
          <a:p>
            <a:endParaRPr lang="sl-SI"/>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A46451CB-D463-4D59-9D7D-1A305194C424}" type="slidenum">
              <a:rPr lang="sl-SI" smtClean="0"/>
              <a:t>‹#›</a:t>
            </a:fld>
            <a:endParaRPr lang="sl-SI"/>
          </a:p>
        </p:txBody>
      </p:sp>
    </p:spTree>
    <p:extLst>
      <p:ext uri="{BB962C8B-B14F-4D97-AF65-F5344CB8AC3E}">
        <p14:creationId xmlns:p14="http://schemas.microsoft.com/office/powerpoint/2010/main" val="14140838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61B2E102-9F02-4545-AA2C-CE435704D87A}" type="datetimeFigureOut">
              <a:rPr lang="sl-SI" smtClean="0"/>
              <a:t>17. 01. 2024</a:t>
            </a:fld>
            <a:endParaRPr lang="sl-SI"/>
          </a:p>
        </p:txBody>
      </p:sp>
      <p:sp>
        <p:nvSpPr>
          <p:cNvPr id="5" name="Footer Placeholder 4"/>
          <p:cNvSpPr>
            <a:spLocks noGrp="1"/>
          </p:cNvSpPr>
          <p:nvPr>
            <p:ph type="ftr" sz="quarter" idx="11"/>
          </p:nvPr>
        </p:nvSpPr>
        <p:spPr/>
        <p:txBody>
          <a:bodyPr/>
          <a:lstStyle/>
          <a:p>
            <a:endParaRPr lang="sl-SI"/>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A46451CB-D463-4D59-9D7D-1A305194C424}" type="slidenum">
              <a:rPr lang="sl-SI" smtClean="0"/>
              <a:t>‹#›</a:t>
            </a:fld>
            <a:endParaRPr lang="sl-SI"/>
          </a:p>
        </p:txBody>
      </p:sp>
    </p:spTree>
    <p:extLst>
      <p:ext uri="{BB962C8B-B14F-4D97-AF65-F5344CB8AC3E}">
        <p14:creationId xmlns:p14="http://schemas.microsoft.com/office/powerpoint/2010/main" val="30613398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61B2E102-9F02-4545-AA2C-CE435704D87A}" type="datetimeFigureOut">
              <a:rPr lang="sl-SI" smtClean="0"/>
              <a:t>17. 01. 2024</a:t>
            </a:fld>
            <a:endParaRPr lang="sl-SI"/>
          </a:p>
        </p:txBody>
      </p:sp>
      <p:sp>
        <p:nvSpPr>
          <p:cNvPr id="5" name="Footer Placeholder 4"/>
          <p:cNvSpPr>
            <a:spLocks noGrp="1"/>
          </p:cNvSpPr>
          <p:nvPr>
            <p:ph type="ftr" sz="quarter" idx="11"/>
          </p:nvPr>
        </p:nvSpPr>
        <p:spPr/>
        <p:txBody>
          <a:bodyPr/>
          <a:lstStyle/>
          <a:p>
            <a:endParaRPr lang="sl-SI"/>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A46451CB-D463-4D59-9D7D-1A305194C424}" type="slidenum">
              <a:rPr lang="sl-SI" smtClean="0"/>
              <a:t>‹#›</a:t>
            </a:fld>
            <a:endParaRPr lang="sl-SI"/>
          </a:p>
        </p:txBody>
      </p:sp>
    </p:spTree>
    <p:extLst>
      <p:ext uri="{BB962C8B-B14F-4D97-AF65-F5344CB8AC3E}">
        <p14:creationId xmlns:p14="http://schemas.microsoft.com/office/powerpoint/2010/main" val="9706111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1B2E102-9F02-4545-AA2C-CE435704D87A}" type="datetimeFigureOut">
              <a:rPr lang="sl-SI" smtClean="0"/>
              <a:t>17. 01. 2024</a:t>
            </a:fld>
            <a:endParaRPr lang="sl-SI"/>
          </a:p>
        </p:txBody>
      </p:sp>
      <p:sp>
        <p:nvSpPr>
          <p:cNvPr id="5" name="Footer Placeholder 4"/>
          <p:cNvSpPr>
            <a:spLocks noGrp="1"/>
          </p:cNvSpPr>
          <p:nvPr>
            <p:ph type="ftr" sz="quarter" idx="11"/>
          </p:nvPr>
        </p:nvSpPr>
        <p:spPr/>
        <p:txBody>
          <a:bodyPr/>
          <a:lstStyle/>
          <a:p>
            <a:endParaRPr lang="sl-SI"/>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A46451CB-D463-4D59-9D7D-1A305194C424}" type="slidenum">
              <a:rPr lang="sl-SI" smtClean="0"/>
              <a:t>‹#›</a:t>
            </a:fld>
            <a:endParaRPr lang="sl-SI"/>
          </a:p>
        </p:txBody>
      </p:sp>
    </p:spTree>
    <p:extLst>
      <p:ext uri="{BB962C8B-B14F-4D97-AF65-F5344CB8AC3E}">
        <p14:creationId xmlns:p14="http://schemas.microsoft.com/office/powerpoint/2010/main" val="2548072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61B2E102-9F02-4545-AA2C-CE435704D87A}" type="datetimeFigureOut">
              <a:rPr lang="sl-SI" smtClean="0"/>
              <a:t>17. 01. 2024</a:t>
            </a:fld>
            <a:endParaRPr lang="sl-SI"/>
          </a:p>
        </p:txBody>
      </p:sp>
      <p:sp>
        <p:nvSpPr>
          <p:cNvPr id="8" name="Footer Placeholder 7"/>
          <p:cNvSpPr>
            <a:spLocks noGrp="1"/>
          </p:cNvSpPr>
          <p:nvPr>
            <p:ph type="ftr" sz="quarter" idx="11"/>
          </p:nvPr>
        </p:nvSpPr>
        <p:spPr/>
        <p:txBody>
          <a:bodyPr/>
          <a:lstStyle/>
          <a:p>
            <a:endParaRPr lang="sl-SI"/>
          </a:p>
        </p:txBody>
      </p:sp>
      <p:sp>
        <p:nvSpPr>
          <p:cNvPr id="9" name="Slide Number Placeholder 8"/>
          <p:cNvSpPr>
            <a:spLocks noGrp="1"/>
          </p:cNvSpPr>
          <p:nvPr>
            <p:ph type="sldNum" sz="quarter" idx="12"/>
          </p:nvPr>
        </p:nvSpPr>
        <p:spPr/>
        <p:txBody>
          <a:bodyPr/>
          <a:lstStyle/>
          <a:p>
            <a:fld id="{A46451CB-D463-4D59-9D7D-1A305194C424}" type="slidenum">
              <a:rPr lang="sl-SI" smtClean="0"/>
              <a:t>‹#›</a:t>
            </a:fld>
            <a:endParaRPr lang="sl-SI"/>
          </a:p>
        </p:txBody>
      </p:sp>
    </p:spTree>
    <p:extLst>
      <p:ext uri="{BB962C8B-B14F-4D97-AF65-F5344CB8AC3E}">
        <p14:creationId xmlns:p14="http://schemas.microsoft.com/office/powerpoint/2010/main" val="15638821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61B2E102-9F02-4545-AA2C-CE435704D87A}" type="datetimeFigureOut">
              <a:rPr lang="sl-SI" smtClean="0"/>
              <a:t>17. 01. 2024</a:t>
            </a:fld>
            <a:endParaRPr lang="sl-SI"/>
          </a:p>
        </p:txBody>
      </p:sp>
      <p:sp>
        <p:nvSpPr>
          <p:cNvPr id="8" name="Footer Placeholder 7"/>
          <p:cNvSpPr>
            <a:spLocks noGrp="1"/>
          </p:cNvSpPr>
          <p:nvPr>
            <p:ph type="ftr" sz="quarter" idx="11"/>
          </p:nvPr>
        </p:nvSpPr>
        <p:spPr>
          <a:xfrm>
            <a:off x="561111" y="6391838"/>
            <a:ext cx="3644282" cy="304801"/>
          </a:xfrm>
        </p:spPr>
        <p:txBody>
          <a:bodyPr/>
          <a:lstStyle/>
          <a:p>
            <a:endParaRPr lang="sl-SI"/>
          </a:p>
        </p:txBody>
      </p:sp>
      <p:sp>
        <p:nvSpPr>
          <p:cNvPr id="9" name="Slide Number Placeholder 8"/>
          <p:cNvSpPr>
            <a:spLocks noGrp="1"/>
          </p:cNvSpPr>
          <p:nvPr>
            <p:ph type="sldNum" sz="quarter" idx="12"/>
          </p:nvPr>
        </p:nvSpPr>
        <p:spPr/>
        <p:txBody>
          <a:bodyPr/>
          <a:lstStyle/>
          <a:p>
            <a:fld id="{A46451CB-D463-4D59-9D7D-1A305194C424}" type="slidenum">
              <a:rPr lang="sl-SI" smtClean="0"/>
              <a:t>‹#›</a:t>
            </a:fld>
            <a:endParaRPr lang="sl-SI"/>
          </a:p>
        </p:txBody>
      </p:sp>
    </p:spTree>
    <p:extLst>
      <p:ext uri="{BB962C8B-B14F-4D97-AF65-F5344CB8AC3E}">
        <p14:creationId xmlns:p14="http://schemas.microsoft.com/office/powerpoint/2010/main" val="22424325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61B2E102-9F02-4545-AA2C-CE435704D87A}" type="datetimeFigureOut">
              <a:rPr lang="sl-SI" smtClean="0"/>
              <a:t>17. 01. 2024</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A46451CB-D463-4D59-9D7D-1A305194C424}" type="slidenum">
              <a:rPr lang="sl-SI" smtClean="0"/>
              <a:t>‹#›</a:t>
            </a:fld>
            <a:endParaRPr lang="sl-SI"/>
          </a:p>
        </p:txBody>
      </p:sp>
    </p:spTree>
    <p:extLst>
      <p:ext uri="{BB962C8B-B14F-4D97-AF65-F5344CB8AC3E}">
        <p14:creationId xmlns:p14="http://schemas.microsoft.com/office/powerpoint/2010/main" val="253185757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61B2E102-9F02-4545-AA2C-CE435704D87A}" type="datetimeFigureOut">
              <a:rPr lang="sl-SI" smtClean="0"/>
              <a:t>17. 01. 2024</a:t>
            </a:fld>
            <a:endParaRPr lang="sl-SI"/>
          </a:p>
        </p:txBody>
      </p:sp>
      <p:sp>
        <p:nvSpPr>
          <p:cNvPr id="5" name="Footer Placeholder 4"/>
          <p:cNvSpPr>
            <a:spLocks noGrp="1"/>
          </p:cNvSpPr>
          <p:nvPr>
            <p:ph type="ftr" sz="quarter" idx="11"/>
          </p:nvPr>
        </p:nvSpPr>
        <p:spPr/>
        <p:txBody>
          <a:bodyPr/>
          <a:lstStyle/>
          <a:p>
            <a:endParaRPr lang="sl-SI"/>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A46451CB-D463-4D59-9D7D-1A305194C424}" type="slidenum">
              <a:rPr lang="sl-SI" smtClean="0"/>
              <a:t>‹#›</a:t>
            </a:fld>
            <a:endParaRPr lang="sl-SI"/>
          </a:p>
        </p:txBody>
      </p:sp>
    </p:spTree>
    <p:extLst>
      <p:ext uri="{BB962C8B-B14F-4D97-AF65-F5344CB8AC3E}">
        <p14:creationId xmlns:p14="http://schemas.microsoft.com/office/powerpoint/2010/main" val="7908374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1B2E102-9F02-4545-AA2C-CE435704D87A}" type="datetimeFigureOut">
              <a:rPr lang="sl-SI" smtClean="0"/>
              <a:t>17. 01. 2024</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A46451CB-D463-4D59-9D7D-1A305194C424}" type="slidenum">
              <a:rPr lang="sl-SI" smtClean="0"/>
              <a:t>‹#›</a:t>
            </a:fld>
            <a:endParaRPr lang="sl-SI"/>
          </a:p>
        </p:txBody>
      </p:sp>
    </p:spTree>
    <p:extLst>
      <p:ext uri="{BB962C8B-B14F-4D97-AF65-F5344CB8AC3E}">
        <p14:creationId xmlns:p14="http://schemas.microsoft.com/office/powerpoint/2010/main" val="25265681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1B2E102-9F02-4545-AA2C-CE435704D87A}" type="datetimeFigureOut">
              <a:rPr lang="sl-SI" smtClean="0"/>
              <a:t>17. 01. 2024</a:t>
            </a:fld>
            <a:endParaRPr lang="sl-SI"/>
          </a:p>
        </p:txBody>
      </p:sp>
      <p:sp>
        <p:nvSpPr>
          <p:cNvPr id="5" name="Footer Placeholder 4"/>
          <p:cNvSpPr>
            <a:spLocks noGrp="1"/>
          </p:cNvSpPr>
          <p:nvPr>
            <p:ph type="ftr" sz="quarter" idx="11"/>
          </p:nvPr>
        </p:nvSpPr>
        <p:spPr/>
        <p:txBody>
          <a:bodyPr/>
          <a:lstStyle/>
          <a:p>
            <a:endParaRPr lang="sl-SI"/>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A46451CB-D463-4D59-9D7D-1A305194C424}" type="slidenum">
              <a:rPr lang="sl-SI" smtClean="0"/>
              <a:t>‹#›</a:t>
            </a:fld>
            <a:endParaRPr lang="sl-SI"/>
          </a:p>
        </p:txBody>
      </p:sp>
    </p:spTree>
    <p:extLst>
      <p:ext uri="{BB962C8B-B14F-4D97-AF65-F5344CB8AC3E}">
        <p14:creationId xmlns:p14="http://schemas.microsoft.com/office/powerpoint/2010/main" val="6291473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1B2E102-9F02-4545-AA2C-CE435704D87A}" type="datetimeFigureOut">
              <a:rPr lang="sl-SI" smtClean="0"/>
              <a:t>17. 01. 2024</a:t>
            </a:fld>
            <a:endParaRPr lang="sl-SI"/>
          </a:p>
        </p:txBody>
      </p:sp>
      <p:sp>
        <p:nvSpPr>
          <p:cNvPr id="6" name="Footer Placeholder 5"/>
          <p:cNvSpPr>
            <a:spLocks noGrp="1"/>
          </p:cNvSpPr>
          <p:nvPr>
            <p:ph type="ftr" sz="quarter" idx="11"/>
          </p:nvPr>
        </p:nvSpPr>
        <p:spPr/>
        <p:txBody>
          <a:bodyPr/>
          <a:lstStyle/>
          <a:p>
            <a:endParaRPr lang="sl-SI"/>
          </a:p>
        </p:txBody>
      </p:sp>
      <p:sp>
        <p:nvSpPr>
          <p:cNvPr id="7" name="Slide Number Placeholder 6"/>
          <p:cNvSpPr>
            <a:spLocks noGrp="1"/>
          </p:cNvSpPr>
          <p:nvPr>
            <p:ph type="sldNum" sz="quarter" idx="12"/>
          </p:nvPr>
        </p:nvSpPr>
        <p:spPr/>
        <p:txBody>
          <a:bodyPr/>
          <a:lstStyle/>
          <a:p>
            <a:fld id="{A46451CB-D463-4D59-9D7D-1A305194C424}" type="slidenum">
              <a:rPr lang="sl-SI" smtClean="0"/>
              <a:t>‹#›</a:t>
            </a:fld>
            <a:endParaRPr lang="sl-SI"/>
          </a:p>
        </p:txBody>
      </p:sp>
    </p:spTree>
    <p:extLst>
      <p:ext uri="{BB962C8B-B14F-4D97-AF65-F5344CB8AC3E}">
        <p14:creationId xmlns:p14="http://schemas.microsoft.com/office/powerpoint/2010/main" val="21406351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1B2E102-9F02-4545-AA2C-CE435704D87A}" type="datetimeFigureOut">
              <a:rPr lang="sl-SI" smtClean="0"/>
              <a:t>17. 01. 2024</a:t>
            </a:fld>
            <a:endParaRPr lang="sl-SI"/>
          </a:p>
        </p:txBody>
      </p:sp>
      <p:sp>
        <p:nvSpPr>
          <p:cNvPr id="8" name="Footer Placeholder 7"/>
          <p:cNvSpPr>
            <a:spLocks noGrp="1"/>
          </p:cNvSpPr>
          <p:nvPr>
            <p:ph type="ftr" sz="quarter" idx="11"/>
          </p:nvPr>
        </p:nvSpPr>
        <p:spPr/>
        <p:txBody>
          <a:bodyPr/>
          <a:lstStyle/>
          <a:p>
            <a:endParaRPr lang="sl-SI"/>
          </a:p>
        </p:txBody>
      </p:sp>
      <p:sp>
        <p:nvSpPr>
          <p:cNvPr id="9" name="Slide Number Placeholder 8"/>
          <p:cNvSpPr>
            <a:spLocks noGrp="1"/>
          </p:cNvSpPr>
          <p:nvPr>
            <p:ph type="sldNum" sz="quarter" idx="12"/>
          </p:nvPr>
        </p:nvSpPr>
        <p:spPr/>
        <p:txBody>
          <a:bodyPr/>
          <a:lstStyle/>
          <a:p>
            <a:fld id="{A46451CB-D463-4D59-9D7D-1A305194C424}" type="slidenum">
              <a:rPr lang="sl-SI" smtClean="0"/>
              <a:t>‹#›</a:t>
            </a:fld>
            <a:endParaRPr lang="sl-SI"/>
          </a:p>
        </p:txBody>
      </p:sp>
    </p:spTree>
    <p:extLst>
      <p:ext uri="{BB962C8B-B14F-4D97-AF65-F5344CB8AC3E}">
        <p14:creationId xmlns:p14="http://schemas.microsoft.com/office/powerpoint/2010/main" val="23930707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1B2E102-9F02-4545-AA2C-CE435704D87A}" type="datetimeFigureOut">
              <a:rPr lang="sl-SI" smtClean="0"/>
              <a:t>17. 01. 2024</a:t>
            </a:fld>
            <a:endParaRPr lang="sl-SI"/>
          </a:p>
        </p:txBody>
      </p:sp>
      <p:sp>
        <p:nvSpPr>
          <p:cNvPr id="4" name="Footer Placeholder 3"/>
          <p:cNvSpPr>
            <a:spLocks noGrp="1"/>
          </p:cNvSpPr>
          <p:nvPr>
            <p:ph type="ftr" sz="quarter" idx="11"/>
          </p:nvPr>
        </p:nvSpPr>
        <p:spPr/>
        <p:txBody>
          <a:bodyPr/>
          <a:lstStyle/>
          <a:p>
            <a:endParaRPr lang="sl-SI"/>
          </a:p>
        </p:txBody>
      </p:sp>
      <p:sp>
        <p:nvSpPr>
          <p:cNvPr id="5" name="Slide Number Placeholder 4"/>
          <p:cNvSpPr>
            <a:spLocks noGrp="1"/>
          </p:cNvSpPr>
          <p:nvPr>
            <p:ph type="sldNum" sz="quarter" idx="12"/>
          </p:nvPr>
        </p:nvSpPr>
        <p:spPr/>
        <p:txBody>
          <a:bodyPr/>
          <a:lstStyle/>
          <a:p>
            <a:fld id="{A46451CB-D463-4D59-9D7D-1A305194C424}" type="slidenum">
              <a:rPr lang="sl-SI" smtClean="0"/>
              <a:t>‹#›</a:t>
            </a:fld>
            <a:endParaRPr lang="sl-SI"/>
          </a:p>
        </p:txBody>
      </p:sp>
    </p:spTree>
    <p:extLst>
      <p:ext uri="{BB962C8B-B14F-4D97-AF65-F5344CB8AC3E}">
        <p14:creationId xmlns:p14="http://schemas.microsoft.com/office/powerpoint/2010/main" val="34415298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B2E102-9F02-4545-AA2C-CE435704D87A}" type="datetimeFigureOut">
              <a:rPr lang="sl-SI" smtClean="0"/>
              <a:t>17. 01. 2024</a:t>
            </a:fld>
            <a:endParaRPr lang="sl-SI"/>
          </a:p>
        </p:txBody>
      </p:sp>
      <p:sp>
        <p:nvSpPr>
          <p:cNvPr id="3" name="Footer Placeholder 2"/>
          <p:cNvSpPr>
            <a:spLocks noGrp="1"/>
          </p:cNvSpPr>
          <p:nvPr>
            <p:ph type="ftr" sz="quarter" idx="11"/>
          </p:nvPr>
        </p:nvSpPr>
        <p:spPr/>
        <p:txBody>
          <a:bodyPr/>
          <a:lstStyle/>
          <a:p>
            <a:endParaRPr lang="sl-SI"/>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A46451CB-D463-4D59-9D7D-1A305194C424}" type="slidenum">
              <a:rPr lang="sl-SI" smtClean="0"/>
              <a:t>‹#›</a:t>
            </a:fld>
            <a:endParaRPr lang="sl-SI"/>
          </a:p>
        </p:txBody>
      </p:sp>
    </p:spTree>
    <p:extLst>
      <p:ext uri="{BB962C8B-B14F-4D97-AF65-F5344CB8AC3E}">
        <p14:creationId xmlns:p14="http://schemas.microsoft.com/office/powerpoint/2010/main" val="42249104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1B2E102-9F02-4545-AA2C-CE435704D87A}" type="datetimeFigureOut">
              <a:rPr lang="sl-SI" smtClean="0"/>
              <a:t>17. 01. 2024</a:t>
            </a:fld>
            <a:endParaRPr lang="sl-SI"/>
          </a:p>
        </p:txBody>
      </p:sp>
      <p:sp>
        <p:nvSpPr>
          <p:cNvPr id="6" name="Footer Placeholder 5"/>
          <p:cNvSpPr>
            <a:spLocks noGrp="1"/>
          </p:cNvSpPr>
          <p:nvPr>
            <p:ph type="ftr" sz="quarter" idx="11"/>
          </p:nvPr>
        </p:nvSpPr>
        <p:spPr/>
        <p:txBody>
          <a:bodyPr/>
          <a:lstStyle/>
          <a:p>
            <a:endParaRPr lang="sl-SI"/>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A46451CB-D463-4D59-9D7D-1A305194C424}" type="slidenum">
              <a:rPr lang="sl-SI" smtClean="0"/>
              <a:t>‹#›</a:t>
            </a:fld>
            <a:endParaRPr lang="sl-SI"/>
          </a:p>
        </p:txBody>
      </p:sp>
    </p:spTree>
    <p:extLst>
      <p:ext uri="{BB962C8B-B14F-4D97-AF65-F5344CB8AC3E}">
        <p14:creationId xmlns:p14="http://schemas.microsoft.com/office/powerpoint/2010/main" val="14030934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1B2E102-9F02-4545-AA2C-CE435704D87A}" type="datetimeFigureOut">
              <a:rPr lang="sl-SI" smtClean="0"/>
              <a:t>17. 01. 2024</a:t>
            </a:fld>
            <a:endParaRPr lang="sl-SI"/>
          </a:p>
        </p:txBody>
      </p:sp>
      <p:sp>
        <p:nvSpPr>
          <p:cNvPr id="6" name="Footer Placeholder 5"/>
          <p:cNvSpPr>
            <a:spLocks noGrp="1"/>
          </p:cNvSpPr>
          <p:nvPr>
            <p:ph type="ftr" sz="quarter" idx="11"/>
          </p:nvPr>
        </p:nvSpPr>
        <p:spPr/>
        <p:txBody>
          <a:bodyPr/>
          <a:lstStyle/>
          <a:p>
            <a:endParaRPr lang="sl-SI"/>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A46451CB-D463-4D59-9D7D-1A305194C424}" type="slidenum">
              <a:rPr lang="sl-SI" smtClean="0"/>
              <a:t>‹#›</a:t>
            </a:fld>
            <a:endParaRPr lang="sl-SI"/>
          </a:p>
        </p:txBody>
      </p:sp>
    </p:spTree>
    <p:extLst>
      <p:ext uri="{BB962C8B-B14F-4D97-AF65-F5344CB8AC3E}">
        <p14:creationId xmlns:p14="http://schemas.microsoft.com/office/powerpoint/2010/main" val="12474957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61B2E102-9F02-4545-AA2C-CE435704D87A}" type="datetimeFigureOut">
              <a:rPr lang="sl-SI" smtClean="0"/>
              <a:t>17. 01. 2024</a:t>
            </a:fld>
            <a:endParaRPr lang="sl-SI"/>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sl-SI"/>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A46451CB-D463-4D59-9D7D-1A305194C424}" type="slidenum">
              <a:rPr lang="sl-SI" smtClean="0"/>
              <a:t>‹#›</a:t>
            </a:fld>
            <a:endParaRPr lang="sl-SI"/>
          </a:p>
        </p:txBody>
      </p:sp>
    </p:spTree>
    <p:extLst>
      <p:ext uri="{BB962C8B-B14F-4D97-AF65-F5344CB8AC3E}">
        <p14:creationId xmlns:p14="http://schemas.microsoft.com/office/powerpoint/2010/main" val="2780508248"/>
      </p:ext>
    </p:extLst>
  </p:cSld>
  <p:clrMap bg1="lt1" tx1="dk1" bg2="lt2" tx2="dk2" accent1="accent1" accent2="accent2" accent3="accent3" accent4="accent4" accent5="accent5" accent6="accent6" hlink="hlink" folHlink="folHlink"/>
  <p:sldLayoutIdLst>
    <p:sldLayoutId id="2147483706" r:id="rId1"/>
    <p:sldLayoutId id="2147483707" r:id="rId2"/>
    <p:sldLayoutId id="2147483708" r:id="rId3"/>
    <p:sldLayoutId id="2147483709" r:id="rId4"/>
    <p:sldLayoutId id="2147483710" r:id="rId5"/>
    <p:sldLayoutId id="2147483711" r:id="rId6"/>
    <p:sldLayoutId id="2147483712" r:id="rId7"/>
    <p:sldLayoutId id="2147483713" r:id="rId8"/>
    <p:sldLayoutId id="2147483714" r:id="rId9"/>
    <p:sldLayoutId id="2147483715" r:id="rId10"/>
    <p:sldLayoutId id="2147483716" r:id="rId11"/>
    <p:sldLayoutId id="2147483717" r:id="rId12"/>
    <p:sldLayoutId id="2147483718" r:id="rId13"/>
    <p:sldLayoutId id="2147483719" r:id="rId14"/>
    <p:sldLayoutId id="2147483720" r:id="rId15"/>
    <p:sldLayoutId id="2147483721" r:id="rId16"/>
    <p:sldLayoutId id="2147483722"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08CFBE-D995-78F2-EADA-1A625B2DAE0D}"/>
              </a:ext>
            </a:extLst>
          </p:cNvPr>
          <p:cNvSpPr>
            <a:spLocks noGrp="1"/>
          </p:cNvSpPr>
          <p:nvPr>
            <p:ph type="title"/>
          </p:nvPr>
        </p:nvSpPr>
        <p:spPr>
          <a:xfrm>
            <a:off x="709301" y="1298960"/>
            <a:ext cx="10588239" cy="828943"/>
          </a:xfrm>
        </p:spPr>
        <p:txBody>
          <a:bodyPr/>
          <a:lstStyle/>
          <a:p>
            <a:pPr algn="ctr"/>
            <a:r>
              <a:rPr lang="en-GB" sz="3200" b="1" dirty="0">
                <a:effectLst/>
                <a:latin typeface="Arial" panose="020B0604020202020204" pitchFamily="34" charset="0"/>
                <a:ea typeface="Calibri" panose="020F0502020204030204" pitchFamily="34" charset="0"/>
              </a:rPr>
              <a:t>China today and its influence on our tomorrow</a:t>
            </a:r>
            <a:endParaRPr lang="sl-SI" sz="3200" dirty="0"/>
          </a:p>
        </p:txBody>
      </p:sp>
      <p:sp>
        <p:nvSpPr>
          <p:cNvPr id="3" name="Content Placeholder 2">
            <a:extLst>
              <a:ext uri="{FF2B5EF4-FFF2-40B4-BE49-F238E27FC236}">
                <a16:creationId xmlns:a16="http://schemas.microsoft.com/office/drawing/2014/main" id="{AEF84C14-08AD-AA49-E076-B51AF777EE22}"/>
              </a:ext>
            </a:extLst>
          </p:cNvPr>
          <p:cNvSpPr>
            <a:spLocks noGrp="1"/>
          </p:cNvSpPr>
          <p:nvPr>
            <p:ph idx="1"/>
          </p:nvPr>
        </p:nvSpPr>
        <p:spPr>
          <a:xfrm>
            <a:off x="606751" y="2300659"/>
            <a:ext cx="10989892" cy="4441973"/>
          </a:xfrm>
        </p:spPr>
        <p:txBody>
          <a:bodyPr>
            <a:normAutofit fontScale="62500" lnSpcReduction="20000"/>
          </a:bodyPr>
          <a:lstStyle/>
          <a:p>
            <a:pPr marL="0" indent="0" algn="ctr">
              <a:lnSpc>
                <a:spcPct val="120000"/>
              </a:lnSpc>
              <a:spcBef>
                <a:spcPts val="0"/>
              </a:spcBef>
              <a:buNone/>
            </a:pPr>
            <a:r>
              <a:rPr lang="en-GB" sz="4200" b="1" dirty="0">
                <a:effectLst/>
                <a:latin typeface="Arial" panose="020B0604020202020204" pitchFamily="34" charset="0"/>
                <a:ea typeface="Calibri" panose="020F0502020204030204" pitchFamily="34" charset="0"/>
                <a:cs typeface="Arial" panose="020B0604020202020204" pitchFamily="34" charset="0"/>
              </a:rPr>
              <a:t>prof. emeritus </a:t>
            </a:r>
            <a:r>
              <a:rPr lang="en-GB" sz="4200" b="1" dirty="0" err="1">
                <a:effectLst/>
                <a:latin typeface="Arial" panose="020B0604020202020204" pitchFamily="34" charset="0"/>
                <a:ea typeface="Calibri" panose="020F0502020204030204" pitchFamily="34" charset="0"/>
                <a:cs typeface="Arial" panose="020B0604020202020204" pitchFamily="34" charset="0"/>
              </a:rPr>
              <a:t>dr.</a:t>
            </a:r>
            <a:r>
              <a:rPr lang="en-GB" sz="4200" b="1" dirty="0">
                <a:effectLst/>
                <a:latin typeface="Arial" panose="020B0604020202020204" pitchFamily="34" charset="0"/>
                <a:ea typeface="Calibri" panose="020F0502020204030204" pitchFamily="34" charset="0"/>
                <a:cs typeface="Arial" panose="020B0604020202020204" pitchFamily="34" charset="0"/>
              </a:rPr>
              <a:t> Bojko Bučar</a:t>
            </a:r>
          </a:p>
          <a:p>
            <a:pPr marL="0" indent="0" algn="ctr">
              <a:lnSpc>
                <a:spcPct val="120000"/>
              </a:lnSpc>
              <a:spcBef>
                <a:spcPts val="0"/>
              </a:spcBef>
              <a:buNone/>
            </a:pPr>
            <a:r>
              <a:rPr lang="en-GB" sz="2300" dirty="0">
                <a:effectLst/>
                <a:latin typeface="Arial" panose="020B0604020202020204" pitchFamily="34" charset="0"/>
                <a:ea typeface="Calibri" panose="020F0502020204030204" pitchFamily="34" charset="0"/>
                <a:cs typeface="Arial" panose="020B0604020202020204" pitchFamily="34" charset="0"/>
              </a:rPr>
              <a:t>Centre of International Relations at the Faculty of Social Sciences (University of Ljubljana)</a:t>
            </a:r>
          </a:p>
          <a:p>
            <a:pPr marL="0" indent="0" algn="ctr">
              <a:lnSpc>
                <a:spcPct val="120000"/>
              </a:lnSpc>
              <a:spcBef>
                <a:spcPts val="0"/>
              </a:spcBef>
              <a:buNone/>
            </a:pPr>
            <a:endParaRPr lang="en-GB" sz="3100" b="1" dirty="0">
              <a:effectLst/>
              <a:latin typeface="Arial" panose="020B0604020202020204" pitchFamily="34" charset="0"/>
              <a:ea typeface="Calibri" panose="020F0502020204030204" pitchFamily="34" charset="0"/>
              <a:cs typeface="Arial" panose="020B0604020202020204" pitchFamily="34" charset="0"/>
            </a:endParaRPr>
          </a:p>
          <a:p>
            <a:pPr marL="0" indent="0" algn="ctr">
              <a:lnSpc>
                <a:spcPct val="120000"/>
              </a:lnSpc>
              <a:spcBef>
                <a:spcPts val="0"/>
              </a:spcBef>
              <a:buNone/>
            </a:pPr>
            <a:r>
              <a:rPr lang="en-GB" sz="4200" b="1" dirty="0">
                <a:effectLst/>
                <a:latin typeface="Arial" panose="020B0604020202020204" pitchFamily="34" charset="0"/>
                <a:ea typeface="Calibri" panose="020F0502020204030204" pitchFamily="34" charset="0"/>
                <a:cs typeface="Arial" panose="020B0604020202020204" pitchFamily="34" charset="0"/>
              </a:rPr>
              <a:t>prof. emeritus </a:t>
            </a:r>
            <a:r>
              <a:rPr lang="en-GB" sz="4200" b="1" dirty="0" err="1">
                <a:effectLst/>
                <a:latin typeface="Arial" panose="020B0604020202020204" pitchFamily="34" charset="0"/>
                <a:ea typeface="Calibri" panose="020F0502020204030204" pitchFamily="34" charset="0"/>
                <a:cs typeface="Arial" panose="020B0604020202020204" pitchFamily="34" charset="0"/>
              </a:rPr>
              <a:t>dr.</a:t>
            </a:r>
            <a:r>
              <a:rPr lang="en-GB" sz="4200" b="1" dirty="0">
                <a:effectLst/>
                <a:latin typeface="Arial" panose="020B0604020202020204" pitchFamily="34" charset="0"/>
                <a:ea typeface="Calibri" panose="020F0502020204030204" pitchFamily="34" charset="0"/>
                <a:cs typeface="Arial" panose="020B0604020202020204" pitchFamily="34" charset="0"/>
              </a:rPr>
              <a:t> Marjan Svetličič</a:t>
            </a:r>
            <a:r>
              <a:rPr lang="en-GB" sz="4200" dirty="0">
                <a:effectLst/>
                <a:latin typeface="Arial" panose="020B0604020202020204" pitchFamily="34" charset="0"/>
                <a:ea typeface="Calibri" panose="020F0502020204030204" pitchFamily="34" charset="0"/>
                <a:cs typeface="Arial" panose="020B0604020202020204" pitchFamily="34" charset="0"/>
              </a:rPr>
              <a:t> </a:t>
            </a:r>
          </a:p>
          <a:p>
            <a:pPr marL="0" indent="0" algn="ctr">
              <a:lnSpc>
                <a:spcPct val="120000"/>
              </a:lnSpc>
              <a:spcBef>
                <a:spcPts val="0"/>
              </a:spcBef>
              <a:buNone/>
            </a:pPr>
            <a:r>
              <a:rPr lang="en-GB" sz="2200" dirty="0">
                <a:effectLst/>
                <a:latin typeface="Arial" panose="020B0604020202020204" pitchFamily="34" charset="0"/>
                <a:ea typeface="Calibri" panose="020F0502020204030204" pitchFamily="34" charset="0"/>
                <a:cs typeface="Arial" panose="020B0604020202020204" pitchFamily="34" charset="0"/>
              </a:rPr>
              <a:t>Centre of International Relations at the Faculty of Social Sciences (University of Ljubljana)</a:t>
            </a:r>
          </a:p>
          <a:p>
            <a:pPr marL="0" indent="0" algn="ctr">
              <a:lnSpc>
                <a:spcPct val="120000"/>
              </a:lnSpc>
              <a:spcBef>
                <a:spcPts val="0"/>
              </a:spcBef>
              <a:buNone/>
            </a:pPr>
            <a:endParaRPr lang="en-SI" sz="2600" dirty="0">
              <a:effectLst/>
              <a:latin typeface="Arial" panose="020B0604020202020204" pitchFamily="34" charset="0"/>
              <a:ea typeface="Calibri" panose="020F0502020204030204" pitchFamily="34" charset="0"/>
              <a:cs typeface="Arial" panose="020B0604020202020204" pitchFamily="34" charset="0"/>
            </a:endParaRPr>
          </a:p>
          <a:p>
            <a:pPr marL="0" indent="0" algn="ctr">
              <a:lnSpc>
                <a:spcPct val="120000"/>
              </a:lnSpc>
              <a:spcBef>
                <a:spcPts val="0"/>
              </a:spcBef>
              <a:buNone/>
            </a:pPr>
            <a:r>
              <a:rPr lang="en-GB" sz="4200" b="1" dirty="0">
                <a:effectLst/>
                <a:latin typeface="Arial" panose="020B0604020202020204" pitchFamily="34" charset="0"/>
                <a:ea typeface="Calibri" panose="020F0502020204030204" pitchFamily="34" charset="0"/>
                <a:cs typeface="Arial" panose="020B0604020202020204" pitchFamily="34" charset="0"/>
              </a:rPr>
              <a:t>assist. prof. </a:t>
            </a:r>
            <a:r>
              <a:rPr lang="en-GB" sz="4200" b="1" dirty="0" err="1">
                <a:effectLst/>
                <a:latin typeface="Arial" panose="020B0604020202020204" pitchFamily="34" charset="0"/>
                <a:ea typeface="Calibri" panose="020F0502020204030204" pitchFamily="34" charset="0"/>
                <a:cs typeface="Arial" panose="020B0604020202020204" pitchFamily="34" charset="0"/>
              </a:rPr>
              <a:t>dr.</a:t>
            </a:r>
            <a:r>
              <a:rPr lang="en-GB" sz="4200" b="1" dirty="0">
                <a:effectLst/>
                <a:latin typeface="Arial" panose="020B0604020202020204" pitchFamily="34" charset="0"/>
                <a:ea typeface="Calibri" panose="020F0502020204030204" pitchFamily="34" charset="0"/>
                <a:cs typeface="Arial" panose="020B0604020202020204" pitchFamily="34" charset="0"/>
              </a:rPr>
              <a:t> Anastas Vangeli</a:t>
            </a:r>
          </a:p>
          <a:p>
            <a:pPr marL="0" indent="0" algn="ctr">
              <a:lnSpc>
                <a:spcPct val="120000"/>
              </a:lnSpc>
              <a:spcBef>
                <a:spcPts val="0"/>
              </a:spcBef>
              <a:buNone/>
            </a:pPr>
            <a:r>
              <a:rPr lang="en-GB" sz="2200" dirty="0">
                <a:effectLst/>
                <a:latin typeface="Arial" panose="020B0604020202020204" pitchFamily="34" charset="0"/>
                <a:ea typeface="Calibri" panose="020F0502020204030204" pitchFamily="34" charset="0"/>
                <a:cs typeface="Arial" panose="020B0604020202020204" pitchFamily="34" charset="0"/>
              </a:rPr>
              <a:t>School of Economics and Business (University of Ljubljana)</a:t>
            </a:r>
          </a:p>
          <a:p>
            <a:pPr marL="0" indent="0" algn="ctr">
              <a:lnSpc>
                <a:spcPct val="120000"/>
              </a:lnSpc>
              <a:spcBef>
                <a:spcPts val="0"/>
              </a:spcBef>
              <a:buNone/>
            </a:pPr>
            <a:endParaRPr lang="en-SI" sz="2600" dirty="0">
              <a:effectLst/>
              <a:latin typeface="Arial" panose="020B0604020202020204" pitchFamily="34" charset="0"/>
              <a:ea typeface="Calibri" panose="020F0502020204030204" pitchFamily="34" charset="0"/>
              <a:cs typeface="Arial" panose="020B0604020202020204" pitchFamily="34" charset="0"/>
            </a:endParaRPr>
          </a:p>
          <a:p>
            <a:pPr marL="0" indent="0" algn="ctr">
              <a:lnSpc>
                <a:spcPct val="120000"/>
              </a:lnSpc>
              <a:spcBef>
                <a:spcPts val="0"/>
              </a:spcBef>
              <a:buNone/>
            </a:pPr>
            <a:r>
              <a:rPr lang="en-GB" sz="4200" b="1" i="1" dirty="0">
                <a:effectLst/>
                <a:latin typeface="Arial" panose="020B0604020202020204" pitchFamily="34" charset="0"/>
                <a:ea typeface="Calibri" panose="020F0502020204030204" pitchFamily="34" charset="0"/>
                <a:cs typeface="Arial" panose="020B0604020202020204" pitchFamily="34" charset="0"/>
              </a:rPr>
              <a:t>Moderator: prof. </a:t>
            </a:r>
            <a:r>
              <a:rPr lang="en-GB" sz="4200" b="1" i="1" dirty="0" err="1">
                <a:effectLst/>
                <a:latin typeface="Arial" panose="020B0604020202020204" pitchFamily="34" charset="0"/>
                <a:ea typeface="Calibri" panose="020F0502020204030204" pitchFamily="34" charset="0"/>
                <a:cs typeface="Arial" panose="020B0604020202020204" pitchFamily="34" charset="0"/>
              </a:rPr>
              <a:t>dr.</a:t>
            </a:r>
            <a:r>
              <a:rPr lang="en-GB" sz="4200" b="1" i="1" dirty="0">
                <a:effectLst/>
                <a:latin typeface="Arial" panose="020B0604020202020204" pitchFamily="34" charset="0"/>
                <a:ea typeface="Calibri" panose="020F0502020204030204" pitchFamily="34" charset="0"/>
                <a:cs typeface="Arial" panose="020B0604020202020204" pitchFamily="34" charset="0"/>
              </a:rPr>
              <a:t> Andreja Jaklič</a:t>
            </a:r>
          </a:p>
          <a:p>
            <a:pPr marL="0" indent="0" algn="ctr">
              <a:lnSpc>
                <a:spcPct val="120000"/>
              </a:lnSpc>
              <a:spcBef>
                <a:spcPts val="0"/>
              </a:spcBef>
              <a:buNone/>
            </a:pPr>
            <a:r>
              <a:rPr lang="en-GB" sz="2200" i="1" dirty="0">
                <a:effectLst/>
                <a:latin typeface="Arial" panose="020B0604020202020204" pitchFamily="34" charset="0"/>
                <a:ea typeface="Calibri" panose="020F0502020204030204" pitchFamily="34" charset="0"/>
                <a:cs typeface="Arial" panose="020B0604020202020204" pitchFamily="34" charset="0"/>
              </a:rPr>
              <a:t>Vice-Dean for Research at the Faculty of Social Sciences (University of Ljubljana)</a:t>
            </a:r>
          </a:p>
          <a:p>
            <a:pPr marL="0" indent="0" algn="ctr">
              <a:lnSpc>
                <a:spcPct val="120000"/>
              </a:lnSpc>
              <a:spcBef>
                <a:spcPts val="0"/>
              </a:spcBef>
              <a:buNone/>
            </a:pPr>
            <a:endParaRPr lang="en-GB" sz="1800" i="1" dirty="0">
              <a:effectLst/>
              <a:latin typeface="Arial" panose="020B0604020202020204" pitchFamily="34" charset="0"/>
              <a:ea typeface="Calibri" panose="020F0502020204030204" pitchFamily="34" charset="0"/>
              <a:cs typeface="Times New Roman" panose="02020603050405020304" pitchFamily="18" charset="0"/>
            </a:endParaRPr>
          </a:p>
          <a:p>
            <a:pPr marL="0" indent="0" algn="ctr">
              <a:lnSpc>
                <a:spcPct val="120000"/>
              </a:lnSpc>
              <a:spcBef>
                <a:spcPts val="0"/>
              </a:spcBef>
              <a:buNone/>
            </a:pPr>
            <a:endParaRPr lang="en-GB" i="1" dirty="0">
              <a:latin typeface="Arial" panose="020B0604020202020204" pitchFamily="34" charset="0"/>
              <a:ea typeface="Calibri" panose="020F0502020204030204" pitchFamily="34" charset="0"/>
              <a:cs typeface="Times New Roman" panose="02020603050405020304" pitchFamily="18" charset="0"/>
            </a:endParaRPr>
          </a:p>
          <a:p>
            <a:pPr marL="0" indent="0" algn="ctr">
              <a:lnSpc>
                <a:spcPct val="120000"/>
              </a:lnSpc>
              <a:spcBef>
                <a:spcPts val="0"/>
              </a:spcBef>
              <a:buNone/>
            </a:pPr>
            <a:r>
              <a:rPr lang="en-GB" sz="1800" i="1" dirty="0">
                <a:effectLst/>
                <a:latin typeface="Arial" panose="020B0604020202020204" pitchFamily="34" charset="0"/>
                <a:ea typeface="Calibri" panose="020F0502020204030204" pitchFamily="34" charset="0"/>
                <a:cs typeface="Arial" panose="020B0604020202020204" pitchFamily="34" charset="0"/>
              </a:rPr>
              <a:t>*The event is organized under the auspices of the Faculty of Social Sciences (University of Ljubljana) and within the framework of the “Slovenia and its actors in international relations and European integrations” research programme (P5-0177), the </a:t>
            </a:r>
            <a:r>
              <a:rPr lang="en-US" i="1" dirty="0">
                <a:latin typeface="Arial" panose="020B0604020202020204" pitchFamily="34" charset="0"/>
                <a:ea typeface="Calibri" panose="020F0502020204030204" pitchFamily="34" charset="0"/>
                <a:cs typeface="Arial" panose="020B0604020202020204" pitchFamily="34" charset="0"/>
              </a:rPr>
              <a:t>“</a:t>
            </a:r>
            <a:r>
              <a:rPr lang="en-US" sz="1800" i="1" dirty="0">
                <a:effectLst/>
                <a:latin typeface="Arial" panose="020B0604020202020204" pitchFamily="34" charset="0"/>
                <a:ea typeface="Calibri" panose="020F0502020204030204" pitchFamily="34" charset="0"/>
                <a:cs typeface="Arial" panose="020B0604020202020204" pitchFamily="34" charset="0"/>
              </a:rPr>
              <a:t>Slovenia's global presence and reach in the United Nations" (V5-2259), </a:t>
            </a:r>
            <a:r>
              <a:rPr lang="en-GB" sz="1800" i="1">
                <a:effectLst/>
                <a:latin typeface="Arial" panose="020B0604020202020204" pitchFamily="34" charset="0"/>
                <a:ea typeface="Calibri" panose="020F0502020204030204" pitchFamily="34" charset="0"/>
                <a:cs typeface="Arial" panose="020B0604020202020204" pitchFamily="34" charset="0"/>
              </a:rPr>
              <a:t>and the “The </a:t>
            </a:r>
            <a:r>
              <a:rPr lang="en-GB" sz="1800" i="1" dirty="0">
                <a:effectLst/>
                <a:latin typeface="Arial" panose="020B0604020202020204" pitchFamily="34" charset="0"/>
                <a:ea typeface="Calibri" panose="020F0502020204030204" pitchFamily="34" charset="0"/>
                <a:cs typeface="Arial" panose="020B0604020202020204" pitchFamily="34" charset="0"/>
              </a:rPr>
              <a:t>growing cultural distance and stereotyping in small transition countries: the case of the countries of the </a:t>
            </a:r>
            <a:r>
              <a:rPr lang="en-GB" sz="1800" i="1">
                <a:effectLst/>
                <a:latin typeface="Arial" panose="020B0604020202020204" pitchFamily="34" charset="0"/>
                <a:ea typeface="Calibri" panose="020F0502020204030204" pitchFamily="34" charset="0"/>
                <a:cs typeface="Arial" panose="020B0604020202020204" pitchFamily="34" charset="0"/>
              </a:rPr>
              <a:t>former Yugoslavia” </a:t>
            </a:r>
            <a:r>
              <a:rPr lang="en-GB" sz="1800" i="1" dirty="0">
                <a:effectLst/>
                <a:latin typeface="Arial" panose="020B0604020202020204" pitchFamily="34" charset="0"/>
                <a:ea typeface="Calibri" panose="020F0502020204030204" pitchFamily="34" charset="0"/>
                <a:cs typeface="Arial" panose="020B0604020202020204" pitchFamily="34" charset="0"/>
              </a:rPr>
              <a:t>(J5-50173) research project, all funded by the Slovenian Research and Innovation Agency (ARIS).</a:t>
            </a:r>
            <a:endParaRPr lang="en-SI" sz="1900" dirty="0">
              <a:effectLst/>
              <a:latin typeface="Arial" panose="020B0604020202020204" pitchFamily="34" charset="0"/>
              <a:ea typeface="Calibri" panose="020F0502020204030204" pitchFamily="34" charset="0"/>
              <a:cs typeface="Arial" panose="020B0604020202020204" pitchFamily="34" charset="0"/>
            </a:endParaRPr>
          </a:p>
          <a:p>
            <a:endParaRPr lang="sl-SI" dirty="0"/>
          </a:p>
        </p:txBody>
      </p:sp>
      <p:pic>
        <p:nvPicPr>
          <p:cNvPr id="4" name="Picture 3">
            <a:extLst>
              <a:ext uri="{FF2B5EF4-FFF2-40B4-BE49-F238E27FC236}">
                <a16:creationId xmlns:a16="http://schemas.microsoft.com/office/drawing/2014/main" id="{D9D71096-B4E3-AFE6-B17C-FC0537FCFA2B}"/>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59241" y="0"/>
            <a:ext cx="2418584" cy="1126204"/>
          </a:xfrm>
          <a:prstGeom prst="rect">
            <a:avLst/>
          </a:prstGeom>
          <a:noFill/>
          <a:ln>
            <a:noFill/>
          </a:ln>
        </p:spPr>
      </p:pic>
      <p:pic>
        <p:nvPicPr>
          <p:cNvPr id="5" name="Slika 2">
            <a:extLst>
              <a:ext uri="{FF2B5EF4-FFF2-40B4-BE49-F238E27FC236}">
                <a16:creationId xmlns:a16="http://schemas.microsoft.com/office/drawing/2014/main" id="{2F23F30E-9257-7E2F-C63B-480B0D58DAE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78125" y="0"/>
            <a:ext cx="1901591" cy="1113453"/>
          </a:xfrm>
          <a:prstGeom prst="rect">
            <a:avLst/>
          </a:prstGeom>
        </p:spPr>
      </p:pic>
      <p:pic>
        <p:nvPicPr>
          <p:cNvPr id="6" name="Picture 5">
            <a:extLst>
              <a:ext uri="{FF2B5EF4-FFF2-40B4-BE49-F238E27FC236}">
                <a16:creationId xmlns:a16="http://schemas.microsoft.com/office/drawing/2014/main" id="{8A7EEF77-E226-0467-857D-01E3FFEC73ED}"/>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777825" y="66532"/>
            <a:ext cx="2400300" cy="496570"/>
          </a:xfrm>
          <a:prstGeom prst="rect">
            <a:avLst/>
          </a:prstGeom>
          <a:noFill/>
          <a:ln>
            <a:noFill/>
          </a:ln>
        </p:spPr>
      </p:pic>
    </p:spTree>
    <p:extLst>
      <p:ext uri="{BB962C8B-B14F-4D97-AF65-F5344CB8AC3E}">
        <p14:creationId xmlns:p14="http://schemas.microsoft.com/office/powerpoint/2010/main" val="355370805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15</TotalTime>
  <Words>191</Words>
  <Application>Microsoft Office PowerPoint</Application>
  <PresentationFormat>Widescreen</PresentationFormat>
  <Paragraphs>15</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Century Gothic</vt:lpstr>
      <vt:lpstr>Wingdings 3</vt:lpstr>
      <vt:lpstr>Ion Boardroom</vt:lpstr>
      <vt:lpstr>China today and its influence on our tomorrow</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China yesterday or the Chinese-Yugoslav/Slovenian cooperation</dc:title>
  <dc:creator>User</dc:creator>
  <cp:lastModifiedBy>User</cp:lastModifiedBy>
  <cp:revision>1</cp:revision>
  <dcterms:created xsi:type="dcterms:W3CDTF">2023-11-07T14:09:47Z</dcterms:created>
  <dcterms:modified xsi:type="dcterms:W3CDTF">2024-01-17T14:40:44Z</dcterms:modified>
</cp:coreProperties>
</file>