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91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7647" autoAdjust="0"/>
  </p:normalViewPr>
  <p:slideViewPr>
    <p:cSldViewPr>
      <p:cViewPr varScale="1">
        <p:scale>
          <a:sx n="106" d="100"/>
          <a:sy n="106" d="100"/>
        </p:scale>
        <p:origin x="792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FA2CD-B6DE-49A9-8CDC-0ECCE8D3A62C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9F37A-9007-4AE6-AA2B-97287429FF49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lang="en-US" b="1" dirty="0">
                <a:solidFill>
                  <a:schemeClr val="accent2"/>
                </a:solidFill>
                <a:latin typeface="+mn-lt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16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5143493" y="1"/>
            <a:ext cx="2095515" cy="15586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Rectangle 17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953784" y="0"/>
            <a:ext cx="1238216" cy="9209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2"/>
                </a:solidFill>
                <a:latin typeface="+mn-lt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9" name="Rectangle 8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 rot="5400000">
            <a:off x="11113692" y="-149647"/>
            <a:ext cx="928662" cy="122795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>
            <a:lvl1pPr>
              <a:defRPr sz="3800">
                <a:solidFill>
                  <a:schemeClr val="accent2"/>
                </a:solidFill>
                <a:latin typeface="+mn-lt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9" name="Rectangle 8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953784" y="1"/>
            <a:ext cx="1238216" cy="9209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2"/>
                </a:solidFill>
                <a:latin typeface="+mn-lt"/>
                <a:ea typeface="Tahoma" pitchFamily="34" charset="0"/>
                <a:cs typeface="Tahoma" pitchFamily="34" charset="0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9" name="Rectangle 8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953784" y="1"/>
            <a:ext cx="1238216" cy="92096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Freeform 13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bg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noFill/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1" cap="none" spc="-150" baseline="0">
                <a:solidFill>
                  <a:schemeClr val="accent2"/>
                </a:solidFill>
                <a:latin typeface="+mn-lt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30" name="Rectangle 29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953784" y="1"/>
            <a:ext cx="1238216" cy="9209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+mn-lt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10" name="Rectangle 9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953784" y="1"/>
            <a:ext cx="1238216" cy="9209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 b="1">
                <a:solidFill>
                  <a:schemeClr val="accent2"/>
                </a:solidFill>
                <a:latin typeface="+mn-lt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0">
                <a:solidFill>
                  <a:schemeClr val="accent5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0">
                <a:solidFill>
                  <a:schemeClr val="accent5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4" name="Rectangle 23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26" name="Rectangle 25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953784" y="1"/>
            <a:ext cx="1238216" cy="9209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b="1" cap="none" baseline="0">
                <a:solidFill>
                  <a:schemeClr val="accent2"/>
                </a:solidFill>
                <a:latin typeface="+mn-lt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8" name="Rectangle 7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6" name="Rectangle 5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pic>
        <p:nvPicPr>
          <p:cNvPr id="7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953784" y="1"/>
            <a:ext cx="1238216" cy="9209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1">
                <a:solidFill>
                  <a:schemeClr val="accent2"/>
                </a:solidFill>
                <a:latin typeface="+mn-lt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9" name="Rectangle 8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pic>
        <p:nvPicPr>
          <p:cNvPr id="10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953784" y="1"/>
            <a:ext cx="1238216" cy="9209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0953784" y="1"/>
            <a:ext cx="1238216" cy="92096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noFill/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>
                <a:solidFill>
                  <a:schemeClr val="accent2"/>
                </a:solidFill>
                <a:latin typeface="+mn-lt"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noFill/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endParaRPr lang="sl-S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1461" y="71415"/>
            <a:ext cx="609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24" name="Rectangle 23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fld id="{D2747BFB-E684-439F-85E3-F31041B3A7E8}" type="datetimeFigureOut">
              <a:rPr lang="sl-SI" smtClean="0"/>
              <a:pPr/>
              <a:t>16. 01. 2024</a:t>
            </a:fld>
            <a:endParaRPr lang="sl-S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endParaRPr lang="sl-SI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bg1"/>
                </a:solidFill>
              </a:defRPr>
            </a:lvl1pPr>
            <a:extLst/>
          </a:lstStyle>
          <a:p>
            <a:fld id="{103E5CD9-9E25-4F17-855D-EBB4E0D362C2}" type="slidenum">
              <a:rPr lang="sl-SI" smtClean="0"/>
              <a:pPr/>
              <a:t>‹#›</a:t>
            </a:fld>
            <a:endParaRPr lang="sl-SI" dirty="0"/>
          </a:p>
        </p:txBody>
      </p:sp>
      <p:pic>
        <p:nvPicPr>
          <p:cNvPr id="19" name="Picture 4" descr="C:\Users\Ursa_Golob\Dropbox\CSR Communication Conference\Communication\Logos\FDV_5.jp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0953784" y="1"/>
            <a:ext cx="1238216" cy="92096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Rectangle 19"/>
          <p:cNvSpPr/>
          <p:nvPr userDrawn="1"/>
        </p:nvSpPr>
        <p:spPr>
          <a:xfrm>
            <a:off x="0" y="0"/>
            <a:ext cx="571461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  <p:sp>
        <p:nvSpPr>
          <p:cNvPr id="21" name="Rectangle 20"/>
          <p:cNvSpPr/>
          <p:nvPr userDrawn="1"/>
        </p:nvSpPr>
        <p:spPr>
          <a:xfrm rot="5400000">
            <a:off x="5881698" y="547698"/>
            <a:ext cx="428604" cy="12192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sz="180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b="1" kern="1200" spc="-100" baseline="0">
          <a:solidFill>
            <a:schemeClr val="accent2"/>
          </a:solidFill>
          <a:latin typeface="+mn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5"/>
        </a:buClr>
        <a:buSzPct val="95000"/>
        <a:buFont typeface="Wingdings"/>
        <a:buChar char=""/>
        <a:defRPr kumimoji="0" sz="3000" kern="1200">
          <a:solidFill>
            <a:schemeClr val="bg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bg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bg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C822F-FC3B-F439-B91C-02C40E3C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DDE29-D370-571F-56D4-174CAEAC7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478852"/>
            <a:ext cx="10363200" cy="4876708"/>
          </a:xfrm>
        </p:spPr>
        <p:txBody>
          <a:bodyPr>
            <a:normAutofit fontScale="25000" lnSpcReduction="20000"/>
          </a:bodyPr>
          <a:lstStyle/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5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5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16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sl-SI" sz="16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Husbands</a:t>
            </a:r>
            <a:r>
              <a:rPr lang="sl-SI" sz="16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sl-SI" sz="16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wives</a:t>
            </a:r>
            <a:r>
              <a:rPr lang="sl-SI" sz="16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diplomacy«</a:t>
            </a:r>
            <a:endParaRPr lang="en-SI" sz="16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9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en-GB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ith </a:t>
            </a:r>
            <a:r>
              <a:rPr lang="sl-SI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German </a:t>
            </a:r>
            <a:r>
              <a:rPr lang="sl-SI" sz="9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Ambassadors</a:t>
            </a:r>
            <a:r>
              <a:rPr lang="sl-SI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Slovenia, </a:t>
            </a:r>
            <a:endParaRPr lang="en-GB" sz="9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Natalie </a:t>
            </a:r>
            <a:r>
              <a:rPr lang="sl-SI" sz="9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Kauther</a:t>
            </a:r>
            <a:r>
              <a:rPr lang="sl-SI" sz="9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Adrian </a:t>
            </a:r>
            <a:r>
              <a:rPr lang="sl-SI" sz="9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Pollmann</a:t>
            </a:r>
            <a:endParaRPr lang="en-SI" sz="9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96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9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Moderated by: </a:t>
            </a:r>
            <a:r>
              <a:rPr lang="sl-SI" sz="96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Noémi Vegi and Anastasiia Romanenko</a:t>
            </a:r>
            <a:endParaRPr lang="en-GB" sz="9600" i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7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7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Ljubljana, 1</a:t>
            </a:r>
            <a:r>
              <a:rPr lang="en-GB" sz="6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6. 1. 2024</a:t>
            </a:r>
            <a:endParaRPr lang="en-SI" sz="6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 algn="just">
              <a:buNone/>
            </a:pPr>
            <a:endParaRPr lang="en-US" sz="17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endParaRPr lang="en-US" sz="17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en-US" sz="4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*The event is held under the patronage of the Faculty of Social Sciences and within the framework of the research </a:t>
            </a:r>
            <a:r>
              <a:rPr lang="en-US" sz="4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programme</a:t>
            </a:r>
            <a:r>
              <a:rPr lang="en-US" sz="4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"Slovenia and its Actors in International Relations and European Integrations" (P5-0177) and the research projects "(Growing) Cultural distance and </a:t>
            </a:r>
            <a:r>
              <a:rPr lang="en-US" sz="4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stereotypisation</a:t>
            </a:r>
            <a:r>
              <a:rPr lang="en-US" sz="4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small transition states: the case of the ex-Yugoslavia countries" (J5-50173) and "Slovenia's global presence and reach in the United Nations" (V5-2259), funded by the Slovenian Research and Innovation Agency (ARIS).</a:t>
            </a:r>
            <a:endParaRPr lang="sl-SI" sz="4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BDC89B-FDC8-97BC-B87D-E89854CAA6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05" y="4525"/>
            <a:ext cx="2952328" cy="1474327"/>
          </a:xfrm>
          <a:prstGeom prst="rect">
            <a:avLst/>
          </a:prstGeom>
        </p:spPr>
      </p:pic>
      <p:pic>
        <p:nvPicPr>
          <p:cNvPr id="5" name="Slika 2">
            <a:extLst>
              <a:ext uri="{FF2B5EF4-FFF2-40B4-BE49-F238E27FC236}">
                <a16:creationId xmlns:a16="http://schemas.microsoft.com/office/drawing/2014/main" id="{EB7284D3-D313-D289-9452-2E54D5F588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175071"/>
            <a:ext cx="3164696" cy="130378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logo with text on it&#10;&#10;Description automatically generated">
            <a:extLst>
              <a:ext uri="{FF2B5EF4-FFF2-40B4-BE49-F238E27FC236}">
                <a16:creationId xmlns:a16="http://schemas.microsoft.com/office/drawing/2014/main" id="{36519655-32FC-54DD-2A6D-2EB574FA37B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133" y="369761"/>
            <a:ext cx="4419423" cy="914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6213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univerzalni_ang" id="{97CE8390-337F-40C0-ABBB-B77ACBF0BF52}" vid="{1AA8454C-45BF-44B6-8AA0-E3469A755D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3AEDC84219D47A81EF710336D2A8A" ma:contentTypeVersion="1" ma:contentTypeDescription="Ustvari nov dokument." ma:contentTypeScope="" ma:versionID="69ec582cf6e71ac4c801d175a3afdc0e">
  <xsd:schema xmlns:xsd="http://www.w3.org/2001/XMLSchema" xmlns:xs="http://www.w3.org/2001/XMLSchema" xmlns:p="http://schemas.microsoft.com/office/2006/metadata/properties" xmlns:ns2="caab04ae-a8db-4ae3-b7ae-8d0d578a3b11" targetNamespace="http://schemas.microsoft.com/office/2006/metadata/properties" ma:root="true" ma:fieldsID="deff60a890081abcee9d5547b67e09f8" ns2:_="">
    <xsd:import namespace="caab04ae-a8db-4ae3-b7ae-8d0d578a3b1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ab04ae-a8db-4ae3-b7ae-8d0d578a3b1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9B1CFF-595F-4175-B247-6CE11B73EAA3}">
  <ds:schemaRefs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caab04ae-a8db-4ae3-b7ae-8d0d578a3b11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636496F-C036-45DA-98B0-B683C058A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ab04ae-a8db-4ae3-b7ae-8d0d578a3b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A4C974-990F-449F-92D3-BD8A1A4C6F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univerzalni_ang</Template>
  <TotalTime>7</TotalTime>
  <Words>122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Metro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2024-01-16T14:37:01Z</dcterms:created>
  <dcterms:modified xsi:type="dcterms:W3CDTF">2024-01-16T14:44:17Z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0x0101009A53AEDC84219D47A81EF710336D2A8A</vt:lpwstr>
  </property>
</Properties>
</file>