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411" r:id="rId3"/>
    <p:sldId id="444" r:id="rId4"/>
    <p:sldId id="434" r:id="rId5"/>
    <p:sldId id="435" r:id="rId6"/>
    <p:sldId id="443" r:id="rId7"/>
    <p:sldId id="425" r:id="rId8"/>
    <p:sldId id="470" r:id="rId9"/>
    <p:sldId id="439" r:id="rId10"/>
    <p:sldId id="412" r:id="rId11"/>
    <p:sldId id="429" r:id="rId12"/>
    <p:sldId id="430" r:id="rId13"/>
    <p:sldId id="431" r:id="rId14"/>
    <p:sldId id="427" r:id="rId15"/>
    <p:sldId id="436" r:id="rId16"/>
    <p:sldId id="438" r:id="rId17"/>
    <p:sldId id="468" r:id="rId18"/>
    <p:sldId id="452" r:id="rId19"/>
    <p:sldId id="437" r:id="rId20"/>
    <p:sldId id="460" r:id="rId21"/>
    <p:sldId id="456" r:id="rId22"/>
    <p:sldId id="454" r:id="rId23"/>
    <p:sldId id="455" r:id="rId24"/>
    <p:sldId id="465" r:id="rId25"/>
    <p:sldId id="458" r:id="rId26"/>
    <p:sldId id="469" r:id="rId27"/>
    <p:sldId id="464" r:id="rId28"/>
    <p:sldId id="395" r:id="rId29"/>
  </p:sldIdLst>
  <p:sldSz cx="9144000" cy="6858000" type="screen4x3"/>
  <p:notesSz cx="6735763" cy="9866313"/>
  <p:defaultTextStyle>
    <a:defPPr lvl="0">
      <a:defRPr lang="sl-SI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6FDB170-0CE9-3A0F-0E07-EE5A8FE5AB0F}" name="Ivanovska, Andrea" initials="IA" userId="S::ai67517@student.uni-lj.si::bf14a239-7797-44ae-addf-727d54ea14a0" providerId="AD"/>
  <p188:author id="{55D4509A-2997-51E3-C758-67562118C6AC}" name="Praček, Andreja" initials="AP" userId="S::praceka@fdv.uni-lj.si::344da80f-6d86-4b71-a08f-a184ec8f027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Čehovin, Gregor" initials="ČG" lastIdx="3" clrIdx="0">
    <p:extLst>
      <p:ext uri="{19B8F6BF-5375-455C-9EA6-DF929625EA0E}">
        <p15:presenceInfo xmlns:p15="http://schemas.microsoft.com/office/powerpoint/2012/main" userId="S-1-5-21-1343024091-484763869-1801674531-710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FFCF"/>
    <a:srgbClr val="2F55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11C0AE-4710-455B-B779-260676DEB844}" v="617" dt="2024-10-15T14:06:46.705"/>
    <p1510:client id="{CF1821D3-745A-48A6-B34F-F9BA897C645C}" v="932" dt="2024-10-15T13:37:16.862"/>
    <p1510:client id="{E4C32D9B-2DA6-75A9-1E37-D8A3CA263C06}" v="2" dt="2024-10-15T10:15:06.8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135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8/10/relationships/authors" Target="authors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anovska, Andrea" userId="S::ai67517@student.uni-lj.si::bf14a239-7797-44ae-addf-727d54ea14a0" providerId="AD" clId="Web-{E4C32D9B-2DA6-75A9-1E37-D8A3CA263C06}"/>
    <pc:docChg chg="mod">
      <pc:chgData name="Ivanovska, Andrea" userId="S::ai67517@student.uni-lj.si::bf14a239-7797-44ae-addf-727d54ea14a0" providerId="AD" clId="Web-{E4C32D9B-2DA6-75A9-1E37-D8A3CA263C06}" dt="2024-10-15T10:15:06.841" v="0"/>
      <pc:docMkLst>
        <pc:docMk/>
      </pc:docMkLst>
    </pc:docChg>
  </pc:docChgLst>
  <pc:docChgLst>
    <pc:chgData name="Vehovar, Vasja" userId="c862dcea-2a16-4a07-a3c7-d3fd9184fcd4" providerId="ADAL" clId="{CF1821D3-745A-48A6-B34F-F9BA897C645C}"/>
    <pc:docChg chg="undo custSel addSld delSld modSld sldOrd">
      <pc:chgData name="Vehovar, Vasja" userId="c862dcea-2a16-4a07-a3c7-d3fd9184fcd4" providerId="ADAL" clId="{CF1821D3-745A-48A6-B34F-F9BA897C645C}" dt="2024-10-15T13:37:16.862" v="1747" actId="313"/>
      <pc:docMkLst>
        <pc:docMk/>
      </pc:docMkLst>
      <pc:sldChg chg="modSp mod">
        <pc:chgData name="Vehovar, Vasja" userId="c862dcea-2a16-4a07-a3c7-d3fd9184fcd4" providerId="ADAL" clId="{CF1821D3-745A-48A6-B34F-F9BA897C645C}" dt="2024-10-15T13:18:02.427" v="1328" actId="207"/>
        <pc:sldMkLst>
          <pc:docMk/>
          <pc:sldMk cId="0" sldId="256"/>
        </pc:sldMkLst>
        <pc:spChg chg="mod">
          <ac:chgData name="Vehovar, Vasja" userId="c862dcea-2a16-4a07-a3c7-d3fd9184fcd4" providerId="ADAL" clId="{CF1821D3-745A-48A6-B34F-F9BA897C645C}" dt="2024-10-15T13:18:02.427" v="1328" actId="207"/>
          <ac:spMkLst>
            <pc:docMk/>
            <pc:sldMk cId="0" sldId="256"/>
            <ac:spMk id="2053" creationId="{00000000-0000-0000-0000-000000000000}"/>
          </ac:spMkLst>
        </pc:spChg>
      </pc:sldChg>
      <pc:sldChg chg="modSp mod">
        <pc:chgData name="Vehovar, Vasja" userId="c862dcea-2a16-4a07-a3c7-d3fd9184fcd4" providerId="ADAL" clId="{CF1821D3-745A-48A6-B34F-F9BA897C645C}" dt="2024-10-15T13:21:02.755" v="1366" actId="20577"/>
        <pc:sldMkLst>
          <pc:docMk/>
          <pc:sldMk cId="3773740486" sldId="425"/>
        </pc:sldMkLst>
        <pc:spChg chg="mod">
          <ac:chgData name="Vehovar, Vasja" userId="c862dcea-2a16-4a07-a3c7-d3fd9184fcd4" providerId="ADAL" clId="{CF1821D3-745A-48A6-B34F-F9BA897C645C}" dt="2024-10-15T13:21:02.755" v="1366" actId="20577"/>
          <ac:spMkLst>
            <pc:docMk/>
            <pc:sldMk cId="3773740486" sldId="425"/>
            <ac:spMk id="3" creationId="{00000000-0000-0000-0000-000000000000}"/>
          </ac:spMkLst>
        </pc:spChg>
      </pc:sldChg>
      <pc:sldChg chg="modSp mod">
        <pc:chgData name="Vehovar, Vasja" userId="c862dcea-2a16-4a07-a3c7-d3fd9184fcd4" providerId="ADAL" clId="{CF1821D3-745A-48A6-B34F-F9BA897C645C}" dt="2024-10-11T11:50:06.564" v="156" actId="255"/>
        <pc:sldMkLst>
          <pc:docMk/>
          <pc:sldMk cId="1547097514" sldId="427"/>
        </pc:sldMkLst>
        <pc:spChg chg="mod">
          <ac:chgData name="Vehovar, Vasja" userId="c862dcea-2a16-4a07-a3c7-d3fd9184fcd4" providerId="ADAL" clId="{CF1821D3-745A-48A6-B34F-F9BA897C645C}" dt="2024-10-11T11:50:06.564" v="156" actId="255"/>
          <ac:spMkLst>
            <pc:docMk/>
            <pc:sldMk cId="1547097514" sldId="427"/>
            <ac:spMk id="2053" creationId="{00000000-0000-0000-0000-000000000000}"/>
          </ac:spMkLst>
        </pc:spChg>
      </pc:sldChg>
      <pc:sldChg chg="modSp mod">
        <pc:chgData name="Vehovar, Vasja" userId="c862dcea-2a16-4a07-a3c7-d3fd9184fcd4" providerId="ADAL" clId="{CF1821D3-745A-48A6-B34F-F9BA897C645C}" dt="2024-10-11T11:45:31.902" v="111" actId="14734"/>
        <pc:sldMkLst>
          <pc:docMk/>
          <pc:sldMk cId="3949977808" sldId="429"/>
        </pc:sldMkLst>
        <pc:graphicFrameChg chg="modGraphic">
          <ac:chgData name="Vehovar, Vasja" userId="c862dcea-2a16-4a07-a3c7-d3fd9184fcd4" providerId="ADAL" clId="{CF1821D3-745A-48A6-B34F-F9BA897C645C}" dt="2024-10-11T11:45:31.902" v="111" actId="14734"/>
          <ac:graphicFrameMkLst>
            <pc:docMk/>
            <pc:sldMk cId="3949977808" sldId="429"/>
            <ac:graphicFrameMk id="6" creationId="{EB7841CF-2447-C224-EFE3-66867AF12A9B}"/>
          </ac:graphicFrameMkLst>
        </pc:graphicFrameChg>
      </pc:sldChg>
      <pc:sldChg chg="modSp mod">
        <pc:chgData name="Vehovar, Vasja" userId="c862dcea-2a16-4a07-a3c7-d3fd9184fcd4" providerId="ADAL" clId="{CF1821D3-745A-48A6-B34F-F9BA897C645C}" dt="2024-10-11T11:48:01.483" v="129" actId="6549"/>
        <pc:sldMkLst>
          <pc:docMk/>
          <pc:sldMk cId="653817747" sldId="430"/>
        </pc:sldMkLst>
        <pc:spChg chg="mod">
          <ac:chgData name="Vehovar, Vasja" userId="c862dcea-2a16-4a07-a3c7-d3fd9184fcd4" providerId="ADAL" clId="{CF1821D3-745A-48A6-B34F-F9BA897C645C}" dt="2024-10-11T11:48:01.483" v="129" actId="6549"/>
          <ac:spMkLst>
            <pc:docMk/>
            <pc:sldMk cId="653817747" sldId="430"/>
            <ac:spMk id="3" creationId="{00000000-0000-0000-0000-000000000000}"/>
          </ac:spMkLst>
        </pc:spChg>
      </pc:sldChg>
      <pc:sldChg chg="modSp mod">
        <pc:chgData name="Vehovar, Vasja" userId="c862dcea-2a16-4a07-a3c7-d3fd9184fcd4" providerId="ADAL" clId="{CF1821D3-745A-48A6-B34F-F9BA897C645C}" dt="2024-10-11T11:49:25.182" v="139" actId="207"/>
        <pc:sldMkLst>
          <pc:docMk/>
          <pc:sldMk cId="4249577705" sldId="431"/>
        </pc:sldMkLst>
        <pc:graphicFrameChg chg="mod modGraphic">
          <ac:chgData name="Vehovar, Vasja" userId="c862dcea-2a16-4a07-a3c7-d3fd9184fcd4" providerId="ADAL" clId="{CF1821D3-745A-48A6-B34F-F9BA897C645C}" dt="2024-10-11T11:49:25.182" v="139" actId="207"/>
          <ac:graphicFrameMkLst>
            <pc:docMk/>
            <pc:sldMk cId="4249577705" sldId="431"/>
            <ac:graphicFrameMk id="6" creationId="{EB7841CF-2447-C224-EFE3-66867AF12A9B}"/>
          </ac:graphicFrameMkLst>
        </pc:graphicFrameChg>
      </pc:sldChg>
      <pc:sldChg chg="modSp mod">
        <pc:chgData name="Vehovar, Vasja" userId="c862dcea-2a16-4a07-a3c7-d3fd9184fcd4" providerId="ADAL" clId="{CF1821D3-745A-48A6-B34F-F9BA897C645C}" dt="2024-10-15T13:20:21.155" v="1356" actId="6549"/>
        <pc:sldMkLst>
          <pc:docMk/>
          <pc:sldMk cId="2643677655" sldId="435"/>
        </pc:sldMkLst>
        <pc:spChg chg="mod">
          <ac:chgData name="Vehovar, Vasja" userId="c862dcea-2a16-4a07-a3c7-d3fd9184fcd4" providerId="ADAL" clId="{CF1821D3-745A-48A6-B34F-F9BA897C645C}" dt="2024-10-15T13:20:21.155" v="1356" actId="6549"/>
          <ac:spMkLst>
            <pc:docMk/>
            <pc:sldMk cId="2643677655" sldId="435"/>
            <ac:spMk id="3" creationId="{00000000-0000-0000-0000-000000000000}"/>
          </ac:spMkLst>
        </pc:spChg>
      </pc:sldChg>
      <pc:sldChg chg="modSp mod">
        <pc:chgData name="Vehovar, Vasja" userId="c862dcea-2a16-4a07-a3c7-d3fd9184fcd4" providerId="ADAL" clId="{CF1821D3-745A-48A6-B34F-F9BA897C645C}" dt="2024-10-11T12:00:40.670" v="246" actId="113"/>
        <pc:sldMkLst>
          <pc:docMk/>
          <pc:sldMk cId="2632008253" sldId="437"/>
        </pc:sldMkLst>
        <pc:spChg chg="mod">
          <ac:chgData name="Vehovar, Vasja" userId="c862dcea-2a16-4a07-a3c7-d3fd9184fcd4" providerId="ADAL" clId="{CF1821D3-745A-48A6-B34F-F9BA897C645C}" dt="2024-10-11T12:00:11.208" v="199" actId="1076"/>
          <ac:spMkLst>
            <pc:docMk/>
            <pc:sldMk cId="2632008253" sldId="437"/>
            <ac:spMk id="3" creationId="{00000000-0000-0000-0000-000000000000}"/>
          </ac:spMkLst>
        </pc:spChg>
        <pc:spChg chg="mod">
          <ac:chgData name="Vehovar, Vasja" userId="c862dcea-2a16-4a07-a3c7-d3fd9184fcd4" providerId="ADAL" clId="{CF1821D3-745A-48A6-B34F-F9BA897C645C}" dt="2024-10-11T12:00:40.670" v="246" actId="113"/>
          <ac:spMkLst>
            <pc:docMk/>
            <pc:sldMk cId="2632008253" sldId="437"/>
            <ac:spMk id="6" creationId="{1453A3F6-8414-5579-2B97-D6B43E65DF37}"/>
          </ac:spMkLst>
        </pc:spChg>
      </pc:sldChg>
      <pc:sldChg chg="modSp mod">
        <pc:chgData name="Vehovar, Vasja" userId="c862dcea-2a16-4a07-a3c7-d3fd9184fcd4" providerId="ADAL" clId="{CF1821D3-745A-48A6-B34F-F9BA897C645C}" dt="2024-10-15T13:25:09.359" v="1395" actId="20577"/>
        <pc:sldMkLst>
          <pc:docMk/>
          <pc:sldMk cId="637319342" sldId="438"/>
        </pc:sldMkLst>
        <pc:spChg chg="mod">
          <ac:chgData name="Vehovar, Vasja" userId="c862dcea-2a16-4a07-a3c7-d3fd9184fcd4" providerId="ADAL" clId="{CF1821D3-745A-48A6-B34F-F9BA897C645C}" dt="2024-10-15T13:25:09.359" v="1395" actId="20577"/>
          <ac:spMkLst>
            <pc:docMk/>
            <pc:sldMk cId="637319342" sldId="438"/>
            <ac:spMk id="3" creationId="{00000000-0000-0000-0000-000000000000}"/>
          </ac:spMkLst>
        </pc:spChg>
      </pc:sldChg>
      <pc:sldChg chg="modSp mod">
        <pc:chgData name="Vehovar, Vasja" userId="c862dcea-2a16-4a07-a3c7-d3fd9184fcd4" providerId="ADAL" clId="{CF1821D3-745A-48A6-B34F-F9BA897C645C}" dt="2024-10-15T13:22:33.853" v="1388" actId="13926"/>
        <pc:sldMkLst>
          <pc:docMk/>
          <pc:sldMk cId="3716965448" sldId="439"/>
        </pc:sldMkLst>
        <pc:graphicFrameChg chg="modGraphic">
          <ac:chgData name="Vehovar, Vasja" userId="c862dcea-2a16-4a07-a3c7-d3fd9184fcd4" providerId="ADAL" clId="{CF1821D3-745A-48A6-B34F-F9BA897C645C}" dt="2024-10-15T13:22:33.853" v="1388" actId="13926"/>
          <ac:graphicFrameMkLst>
            <pc:docMk/>
            <pc:sldMk cId="3716965448" sldId="439"/>
            <ac:graphicFrameMk id="5" creationId="{A30FD384-DB72-81BD-4EA6-2419AE5F251D}"/>
          </ac:graphicFrameMkLst>
        </pc:graphicFrameChg>
      </pc:sldChg>
      <pc:sldChg chg="del">
        <pc:chgData name="Vehovar, Vasja" userId="c862dcea-2a16-4a07-a3c7-d3fd9184fcd4" providerId="ADAL" clId="{CF1821D3-745A-48A6-B34F-F9BA897C645C}" dt="2024-10-11T11:55:49.957" v="187" actId="47"/>
        <pc:sldMkLst>
          <pc:docMk/>
          <pc:sldMk cId="3035448802" sldId="442"/>
        </pc:sldMkLst>
      </pc:sldChg>
      <pc:sldChg chg="modSp del mod">
        <pc:chgData name="Vehovar, Vasja" userId="c862dcea-2a16-4a07-a3c7-d3fd9184fcd4" providerId="ADAL" clId="{CF1821D3-745A-48A6-B34F-F9BA897C645C}" dt="2024-10-11T11:46:40.659" v="116" actId="2696"/>
        <pc:sldMkLst>
          <pc:docMk/>
          <pc:sldMk cId="3622010695" sldId="445"/>
        </pc:sldMkLst>
        <pc:spChg chg="mod">
          <ac:chgData name="Vehovar, Vasja" userId="c862dcea-2a16-4a07-a3c7-d3fd9184fcd4" providerId="ADAL" clId="{CF1821D3-745A-48A6-B34F-F9BA897C645C}" dt="2024-10-11T11:46:22.122" v="115" actId="20577"/>
          <ac:spMkLst>
            <pc:docMk/>
            <pc:sldMk cId="3622010695" sldId="445"/>
            <ac:spMk id="2053" creationId="{00000000-0000-0000-0000-000000000000}"/>
          </ac:spMkLst>
        </pc:spChg>
      </pc:sldChg>
      <pc:sldChg chg="modSp mod">
        <pc:chgData name="Vehovar, Vasja" userId="c862dcea-2a16-4a07-a3c7-d3fd9184fcd4" providerId="ADAL" clId="{CF1821D3-745A-48A6-B34F-F9BA897C645C}" dt="2024-10-11T11:42:12.422" v="108" actId="20577"/>
        <pc:sldMkLst>
          <pc:docMk/>
          <pc:sldMk cId="3641686917" sldId="446"/>
        </pc:sldMkLst>
        <pc:spChg chg="mod">
          <ac:chgData name="Vehovar, Vasja" userId="c862dcea-2a16-4a07-a3c7-d3fd9184fcd4" providerId="ADAL" clId="{CF1821D3-745A-48A6-B34F-F9BA897C645C}" dt="2024-10-11T11:42:12.422" v="108" actId="20577"/>
          <ac:spMkLst>
            <pc:docMk/>
            <pc:sldMk cId="3641686917" sldId="446"/>
            <ac:spMk id="3" creationId="{00000000-0000-0000-0000-000000000000}"/>
          </ac:spMkLst>
        </pc:spChg>
      </pc:sldChg>
      <pc:sldChg chg="del">
        <pc:chgData name="Vehovar, Vasja" userId="c862dcea-2a16-4a07-a3c7-d3fd9184fcd4" providerId="ADAL" clId="{CF1821D3-745A-48A6-B34F-F9BA897C645C}" dt="2024-10-11T11:44:51.477" v="109" actId="2696"/>
        <pc:sldMkLst>
          <pc:docMk/>
          <pc:sldMk cId="1398010879" sldId="447"/>
        </pc:sldMkLst>
      </pc:sldChg>
      <pc:sldChg chg="del">
        <pc:chgData name="Vehovar, Vasja" userId="c862dcea-2a16-4a07-a3c7-d3fd9184fcd4" providerId="ADAL" clId="{CF1821D3-745A-48A6-B34F-F9BA897C645C}" dt="2024-10-11T11:46:50.819" v="117" actId="2696"/>
        <pc:sldMkLst>
          <pc:docMk/>
          <pc:sldMk cId="1916114321" sldId="448"/>
        </pc:sldMkLst>
      </pc:sldChg>
      <pc:sldChg chg="del">
        <pc:chgData name="Vehovar, Vasja" userId="c862dcea-2a16-4a07-a3c7-d3fd9184fcd4" providerId="ADAL" clId="{CF1821D3-745A-48A6-B34F-F9BA897C645C}" dt="2024-10-11T11:55:35.789" v="186" actId="47"/>
        <pc:sldMkLst>
          <pc:docMk/>
          <pc:sldMk cId="4093504760" sldId="449"/>
        </pc:sldMkLst>
      </pc:sldChg>
      <pc:sldChg chg="modSp del mod">
        <pc:chgData name="Vehovar, Vasja" userId="c862dcea-2a16-4a07-a3c7-d3fd9184fcd4" providerId="ADAL" clId="{CF1821D3-745A-48A6-B34F-F9BA897C645C}" dt="2024-10-11T11:55:31.858" v="185" actId="47"/>
        <pc:sldMkLst>
          <pc:docMk/>
          <pc:sldMk cId="3673431003" sldId="451"/>
        </pc:sldMkLst>
        <pc:spChg chg="mod">
          <ac:chgData name="Vehovar, Vasja" userId="c862dcea-2a16-4a07-a3c7-d3fd9184fcd4" providerId="ADAL" clId="{CF1821D3-745A-48A6-B34F-F9BA897C645C}" dt="2024-10-11T11:54:21.194" v="184" actId="6549"/>
          <ac:spMkLst>
            <pc:docMk/>
            <pc:sldMk cId="3673431003" sldId="451"/>
            <ac:spMk id="2053" creationId="{00000000-0000-0000-0000-000000000000}"/>
          </ac:spMkLst>
        </pc:spChg>
      </pc:sldChg>
      <pc:sldChg chg="modSp add del mod">
        <pc:chgData name="Vehovar, Vasja" userId="c862dcea-2a16-4a07-a3c7-d3fd9184fcd4" providerId="ADAL" clId="{CF1821D3-745A-48A6-B34F-F9BA897C645C}" dt="2024-10-11T11:56:05.011" v="190" actId="20577"/>
        <pc:sldMkLst>
          <pc:docMk/>
          <pc:sldMk cId="2505615561" sldId="452"/>
        </pc:sldMkLst>
        <pc:spChg chg="mod">
          <ac:chgData name="Vehovar, Vasja" userId="c862dcea-2a16-4a07-a3c7-d3fd9184fcd4" providerId="ADAL" clId="{CF1821D3-745A-48A6-B34F-F9BA897C645C}" dt="2024-10-11T11:56:05.011" v="190" actId="20577"/>
          <ac:spMkLst>
            <pc:docMk/>
            <pc:sldMk cId="2505615561" sldId="452"/>
            <ac:spMk id="2053" creationId="{00000000-0000-0000-0000-000000000000}"/>
          </ac:spMkLst>
        </pc:spChg>
      </pc:sldChg>
      <pc:sldChg chg="modSp mod">
        <pc:chgData name="Vehovar, Vasja" userId="c862dcea-2a16-4a07-a3c7-d3fd9184fcd4" providerId="ADAL" clId="{CF1821D3-745A-48A6-B34F-F9BA897C645C}" dt="2024-10-11T11:59:48.946" v="198" actId="20577"/>
        <pc:sldMkLst>
          <pc:docMk/>
          <pc:sldMk cId="4048075946" sldId="454"/>
        </pc:sldMkLst>
        <pc:spChg chg="mod">
          <ac:chgData name="Vehovar, Vasja" userId="c862dcea-2a16-4a07-a3c7-d3fd9184fcd4" providerId="ADAL" clId="{CF1821D3-745A-48A6-B34F-F9BA897C645C}" dt="2024-10-11T11:59:48.946" v="198" actId="20577"/>
          <ac:spMkLst>
            <pc:docMk/>
            <pc:sldMk cId="4048075946" sldId="454"/>
            <ac:spMk id="2053" creationId="{00000000-0000-0000-0000-000000000000}"/>
          </ac:spMkLst>
        </pc:spChg>
      </pc:sldChg>
      <pc:sldChg chg="modSp mod">
        <pc:chgData name="Vehovar, Vasja" userId="c862dcea-2a16-4a07-a3c7-d3fd9184fcd4" providerId="ADAL" clId="{CF1821D3-745A-48A6-B34F-F9BA897C645C}" dt="2024-10-11T12:01:10.363" v="262" actId="6549"/>
        <pc:sldMkLst>
          <pc:docMk/>
          <pc:sldMk cId="3334310438" sldId="455"/>
        </pc:sldMkLst>
        <pc:spChg chg="mod">
          <ac:chgData name="Vehovar, Vasja" userId="c862dcea-2a16-4a07-a3c7-d3fd9184fcd4" providerId="ADAL" clId="{CF1821D3-745A-48A6-B34F-F9BA897C645C}" dt="2024-10-11T12:01:10.363" v="262" actId="6549"/>
          <ac:spMkLst>
            <pc:docMk/>
            <pc:sldMk cId="3334310438" sldId="455"/>
            <ac:spMk id="5" creationId="{069E8587-6F5E-9DCB-BCB2-A473D08AE67C}"/>
          </ac:spMkLst>
        </pc:spChg>
      </pc:sldChg>
      <pc:sldChg chg="modSp mod ord">
        <pc:chgData name="Vehovar, Vasja" userId="c862dcea-2a16-4a07-a3c7-d3fd9184fcd4" providerId="ADAL" clId="{CF1821D3-745A-48A6-B34F-F9BA897C645C}" dt="2024-10-15T13:27:59.774" v="1402" actId="20577"/>
        <pc:sldMkLst>
          <pc:docMk/>
          <pc:sldMk cId="2489946488" sldId="460"/>
        </pc:sldMkLst>
        <pc:graphicFrameChg chg="modGraphic">
          <ac:chgData name="Vehovar, Vasja" userId="c862dcea-2a16-4a07-a3c7-d3fd9184fcd4" providerId="ADAL" clId="{CF1821D3-745A-48A6-B34F-F9BA897C645C}" dt="2024-10-15T13:27:59.774" v="1402" actId="20577"/>
          <ac:graphicFrameMkLst>
            <pc:docMk/>
            <pc:sldMk cId="2489946488" sldId="460"/>
            <ac:graphicFrameMk id="8" creationId="{A2678286-48F3-FCA2-ECAD-9AF8CB6B6F85}"/>
          </ac:graphicFrameMkLst>
        </pc:graphicFrameChg>
      </pc:sldChg>
      <pc:sldChg chg="modSp mod">
        <pc:chgData name="Vehovar, Vasja" userId="c862dcea-2a16-4a07-a3c7-d3fd9184fcd4" providerId="ADAL" clId="{CF1821D3-745A-48A6-B34F-F9BA897C645C}" dt="2024-10-15T13:37:16.862" v="1747" actId="313"/>
        <pc:sldMkLst>
          <pc:docMk/>
          <pc:sldMk cId="3741257493" sldId="464"/>
        </pc:sldMkLst>
        <pc:spChg chg="mod">
          <ac:chgData name="Vehovar, Vasja" userId="c862dcea-2a16-4a07-a3c7-d3fd9184fcd4" providerId="ADAL" clId="{CF1821D3-745A-48A6-B34F-F9BA897C645C}" dt="2024-10-11T12:16:06.633" v="315" actId="20577"/>
          <ac:spMkLst>
            <pc:docMk/>
            <pc:sldMk cId="3741257493" sldId="464"/>
            <ac:spMk id="2" creationId="{00000000-0000-0000-0000-000000000000}"/>
          </ac:spMkLst>
        </pc:spChg>
        <pc:spChg chg="mod">
          <ac:chgData name="Vehovar, Vasja" userId="c862dcea-2a16-4a07-a3c7-d3fd9184fcd4" providerId="ADAL" clId="{CF1821D3-745A-48A6-B34F-F9BA897C645C}" dt="2024-10-15T13:37:16.862" v="1747" actId="313"/>
          <ac:spMkLst>
            <pc:docMk/>
            <pc:sldMk cId="3741257493" sldId="464"/>
            <ac:spMk id="3" creationId="{00000000-0000-0000-0000-000000000000}"/>
          </ac:spMkLst>
        </pc:spChg>
      </pc:sldChg>
      <pc:sldChg chg="modSp mod">
        <pc:chgData name="Vehovar, Vasja" userId="c862dcea-2a16-4a07-a3c7-d3fd9184fcd4" providerId="ADAL" clId="{CF1821D3-745A-48A6-B34F-F9BA897C645C}" dt="2024-10-11T12:11:53.218" v="263" actId="207"/>
        <pc:sldMkLst>
          <pc:docMk/>
          <pc:sldMk cId="2659607602" sldId="465"/>
        </pc:sldMkLst>
        <pc:graphicFrameChg chg="modGraphic">
          <ac:chgData name="Vehovar, Vasja" userId="c862dcea-2a16-4a07-a3c7-d3fd9184fcd4" providerId="ADAL" clId="{CF1821D3-745A-48A6-B34F-F9BA897C645C}" dt="2024-10-11T12:11:53.218" v="263" actId="207"/>
          <ac:graphicFrameMkLst>
            <pc:docMk/>
            <pc:sldMk cId="2659607602" sldId="465"/>
            <ac:graphicFrameMk id="6" creationId="{E843AB6E-3555-0E35-5932-9B5A61DDC09B}"/>
          </ac:graphicFrameMkLst>
        </pc:graphicFrameChg>
      </pc:sldChg>
      <pc:sldChg chg="add del">
        <pc:chgData name="Vehovar, Vasja" userId="c862dcea-2a16-4a07-a3c7-d3fd9184fcd4" providerId="ADAL" clId="{CF1821D3-745A-48A6-B34F-F9BA897C645C}" dt="2024-10-11T12:14:32.370" v="268" actId="2696"/>
        <pc:sldMkLst>
          <pc:docMk/>
          <pc:sldMk cId="3403555477" sldId="466"/>
        </pc:sldMkLst>
      </pc:sldChg>
      <pc:sldChg chg="del">
        <pc:chgData name="Vehovar, Vasja" userId="c862dcea-2a16-4a07-a3c7-d3fd9184fcd4" providerId="ADAL" clId="{CF1821D3-745A-48A6-B34F-F9BA897C645C}" dt="2024-10-11T11:59:43.666" v="197" actId="2696"/>
        <pc:sldMkLst>
          <pc:docMk/>
          <pc:sldMk cId="1620603680" sldId="467"/>
        </pc:sldMkLst>
      </pc:sldChg>
      <pc:sldChg chg="modSp mod">
        <pc:chgData name="Vehovar, Vasja" userId="c862dcea-2a16-4a07-a3c7-d3fd9184fcd4" providerId="ADAL" clId="{CF1821D3-745A-48A6-B34F-F9BA897C645C}" dt="2024-10-11T11:51:47.944" v="157" actId="20577"/>
        <pc:sldMkLst>
          <pc:docMk/>
          <pc:sldMk cId="3467437463" sldId="468"/>
        </pc:sldMkLst>
        <pc:spChg chg="mod">
          <ac:chgData name="Vehovar, Vasja" userId="c862dcea-2a16-4a07-a3c7-d3fd9184fcd4" providerId="ADAL" clId="{CF1821D3-745A-48A6-B34F-F9BA897C645C}" dt="2024-10-11T11:51:47.944" v="157" actId="20577"/>
          <ac:spMkLst>
            <pc:docMk/>
            <pc:sldMk cId="3467437463" sldId="468"/>
            <ac:spMk id="3" creationId="{00000000-0000-0000-0000-000000000000}"/>
          </ac:spMkLst>
        </pc:spChg>
      </pc:sldChg>
      <pc:sldChg chg="modSp add mod ord">
        <pc:chgData name="Vehovar, Vasja" userId="c862dcea-2a16-4a07-a3c7-d3fd9184fcd4" providerId="ADAL" clId="{CF1821D3-745A-48A6-B34F-F9BA897C645C}" dt="2024-10-15T13:29:29.095" v="1405" actId="20577"/>
        <pc:sldMkLst>
          <pc:docMk/>
          <pc:sldMk cId="3457370433" sldId="469"/>
        </pc:sldMkLst>
        <pc:spChg chg="mod">
          <ac:chgData name="Vehovar, Vasja" userId="c862dcea-2a16-4a07-a3c7-d3fd9184fcd4" providerId="ADAL" clId="{CF1821D3-745A-48A6-B34F-F9BA897C645C}" dt="2024-10-11T12:15:55.946" v="281" actId="20577"/>
          <ac:spMkLst>
            <pc:docMk/>
            <pc:sldMk cId="3457370433" sldId="469"/>
            <ac:spMk id="2" creationId="{D3A7AAC5-E31B-F64B-3896-C24E17FB2A86}"/>
          </ac:spMkLst>
        </pc:spChg>
        <pc:spChg chg="mod">
          <ac:chgData name="Vehovar, Vasja" userId="c862dcea-2a16-4a07-a3c7-d3fd9184fcd4" providerId="ADAL" clId="{CF1821D3-745A-48A6-B34F-F9BA897C645C}" dt="2024-10-15T13:29:29.095" v="1405" actId="20577"/>
          <ac:spMkLst>
            <pc:docMk/>
            <pc:sldMk cId="3457370433" sldId="469"/>
            <ac:spMk id="3" creationId="{A0185956-AF71-178B-F465-33CF7794C600}"/>
          </ac:spMkLst>
        </pc:spChg>
      </pc:sldChg>
      <pc:sldChg chg="modSp mod">
        <pc:chgData name="Vehovar, Vasja" userId="c862dcea-2a16-4a07-a3c7-d3fd9184fcd4" providerId="ADAL" clId="{CF1821D3-745A-48A6-B34F-F9BA897C645C}" dt="2024-10-15T13:21:31.176" v="1385" actId="20577"/>
        <pc:sldMkLst>
          <pc:docMk/>
          <pc:sldMk cId="3616512846" sldId="470"/>
        </pc:sldMkLst>
        <pc:spChg chg="mod">
          <ac:chgData name="Vehovar, Vasja" userId="c862dcea-2a16-4a07-a3c7-d3fd9184fcd4" providerId="ADAL" clId="{CF1821D3-745A-48A6-B34F-F9BA897C645C}" dt="2024-10-15T13:21:31.176" v="1385" actId="20577"/>
          <ac:spMkLst>
            <pc:docMk/>
            <pc:sldMk cId="3616512846" sldId="470"/>
            <ac:spMk id="3" creationId="{00000000-0000-0000-0000-000000000000}"/>
          </ac:spMkLst>
        </pc:spChg>
      </pc:sldChg>
    </pc:docChg>
  </pc:docChgLst>
  <pc:docChgLst>
    <pc:chgData name="Praček, Andreja" userId="344da80f-6d86-4b71-a08f-a184ec8f027f" providerId="ADAL" clId="{7711C0AE-4710-455B-B779-260676DEB844}"/>
    <pc:docChg chg="undo redo custSel addSld delSld modSld sldOrd">
      <pc:chgData name="Praček, Andreja" userId="344da80f-6d86-4b71-a08f-a184ec8f027f" providerId="ADAL" clId="{7711C0AE-4710-455B-B779-260676DEB844}" dt="2024-10-15T14:06:46.705" v="2438" actId="1076"/>
      <pc:docMkLst>
        <pc:docMk/>
      </pc:docMkLst>
      <pc:sldChg chg="modSp mod">
        <pc:chgData name="Praček, Andreja" userId="344da80f-6d86-4b71-a08f-a184ec8f027f" providerId="ADAL" clId="{7711C0AE-4710-455B-B779-260676DEB844}" dt="2024-10-15T14:06:46.705" v="2438" actId="1076"/>
        <pc:sldMkLst>
          <pc:docMk/>
          <pc:sldMk cId="0" sldId="256"/>
        </pc:sldMkLst>
        <pc:spChg chg="mod">
          <ac:chgData name="Praček, Andreja" userId="344da80f-6d86-4b71-a08f-a184ec8f027f" providerId="ADAL" clId="{7711C0AE-4710-455B-B779-260676DEB844}" dt="2024-10-15T14:06:46.705" v="2438" actId="1076"/>
          <ac:spMkLst>
            <pc:docMk/>
            <pc:sldMk cId="0" sldId="256"/>
            <ac:spMk id="2053" creationId="{00000000-0000-0000-0000-000000000000}"/>
          </ac:spMkLst>
        </pc:spChg>
        <pc:spChg chg="mod">
          <ac:chgData name="Praček, Andreja" userId="344da80f-6d86-4b71-a08f-a184ec8f027f" providerId="ADAL" clId="{7711C0AE-4710-455B-B779-260676DEB844}" dt="2024-10-15T12:24:02.443" v="1943" actId="14100"/>
          <ac:spMkLst>
            <pc:docMk/>
            <pc:sldMk cId="0" sldId="256"/>
            <ac:spMk id="2054" creationId="{00000000-0000-0000-0000-000000000000}"/>
          </ac:spMkLst>
        </pc:spChg>
      </pc:sldChg>
      <pc:sldChg chg="addSp modSp mod">
        <pc:chgData name="Praček, Andreja" userId="344da80f-6d86-4b71-a08f-a184ec8f027f" providerId="ADAL" clId="{7711C0AE-4710-455B-B779-260676DEB844}" dt="2024-10-15T13:48:08.647" v="2212" actId="403"/>
        <pc:sldMkLst>
          <pc:docMk/>
          <pc:sldMk cId="2194878706" sldId="395"/>
        </pc:sldMkLst>
        <pc:spChg chg="mod">
          <ac:chgData name="Praček, Andreja" userId="344da80f-6d86-4b71-a08f-a184ec8f027f" providerId="ADAL" clId="{7711C0AE-4710-455B-B779-260676DEB844}" dt="2024-10-15T06:47:25.211" v="1609" actId="403"/>
          <ac:spMkLst>
            <pc:docMk/>
            <pc:sldMk cId="2194878706" sldId="395"/>
            <ac:spMk id="2" creationId="{00000000-0000-0000-0000-000000000000}"/>
          </ac:spMkLst>
        </pc:spChg>
        <pc:spChg chg="add mod">
          <ac:chgData name="Praček, Andreja" userId="344da80f-6d86-4b71-a08f-a184ec8f027f" providerId="ADAL" clId="{7711C0AE-4710-455B-B779-260676DEB844}" dt="2024-10-15T13:48:08.647" v="2212" actId="403"/>
          <ac:spMkLst>
            <pc:docMk/>
            <pc:sldMk cId="2194878706" sldId="395"/>
            <ac:spMk id="4" creationId="{678CF3AD-E6D3-A4E8-9560-8E0072A41E46}"/>
          </ac:spMkLst>
        </pc:spChg>
      </pc:sldChg>
      <pc:sldChg chg="addSp delSp modSp mod">
        <pc:chgData name="Praček, Andreja" userId="344da80f-6d86-4b71-a08f-a184ec8f027f" providerId="ADAL" clId="{7711C0AE-4710-455B-B779-260676DEB844}" dt="2024-10-15T06:56:33.628" v="1745" actId="20577"/>
        <pc:sldMkLst>
          <pc:docMk/>
          <pc:sldMk cId="317208280" sldId="411"/>
        </pc:sldMkLst>
        <pc:spChg chg="add del mod">
          <ac:chgData name="Praček, Andreja" userId="344da80f-6d86-4b71-a08f-a184ec8f027f" providerId="ADAL" clId="{7711C0AE-4710-455B-B779-260676DEB844}" dt="2024-10-15T06:56:33.628" v="1745" actId="20577"/>
          <ac:spMkLst>
            <pc:docMk/>
            <pc:sldMk cId="317208280" sldId="411"/>
            <ac:spMk id="3" creationId="{6A499440-5EE7-AEAB-8CCE-EA66C675A283}"/>
          </ac:spMkLst>
        </pc:spChg>
        <pc:graphicFrameChg chg="add del mod">
          <ac:chgData name="Praček, Andreja" userId="344da80f-6d86-4b71-a08f-a184ec8f027f" providerId="ADAL" clId="{7711C0AE-4710-455B-B779-260676DEB844}" dt="2024-10-11T12:35:54.587" v="63" actId="26606"/>
          <ac:graphicFrameMkLst>
            <pc:docMk/>
            <pc:sldMk cId="317208280" sldId="411"/>
            <ac:graphicFrameMk id="2055" creationId="{E66D0D0E-3F5A-5964-4F26-181E795C735F}"/>
          </ac:graphicFrameMkLst>
        </pc:graphicFrameChg>
        <pc:graphicFrameChg chg="add del mod">
          <ac:chgData name="Praček, Andreja" userId="344da80f-6d86-4b71-a08f-a184ec8f027f" providerId="ADAL" clId="{7711C0AE-4710-455B-B779-260676DEB844}" dt="2024-10-11T12:34:17.924" v="43" actId="478"/>
          <ac:graphicFrameMkLst>
            <pc:docMk/>
            <pc:sldMk cId="317208280" sldId="411"/>
            <ac:graphicFrameMk id="2057" creationId="{4AABE0D0-0C62-9445-3713-7A0FDF0C9635}"/>
          </ac:graphicFrameMkLst>
        </pc:graphicFrameChg>
        <pc:picChg chg="mod">
          <ac:chgData name="Praček, Andreja" userId="344da80f-6d86-4b71-a08f-a184ec8f027f" providerId="ADAL" clId="{7711C0AE-4710-455B-B779-260676DEB844}" dt="2024-10-11T12:35:54.098" v="62" actId="208"/>
          <ac:picMkLst>
            <pc:docMk/>
            <pc:sldMk cId="317208280" sldId="411"/>
            <ac:picMk id="5" creationId="{2A351E78-1DC9-B78B-0C29-8D18F5CD7B40}"/>
          </ac:picMkLst>
        </pc:picChg>
      </pc:sldChg>
      <pc:sldChg chg="modSp mod">
        <pc:chgData name="Praček, Andreja" userId="344da80f-6d86-4b71-a08f-a184ec8f027f" providerId="ADAL" clId="{7711C0AE-4710-455B-B779-260676DEB844}" dt="2024-10-14T07:33:03.451" v="518" actId="20577"/>
        <pc:sldMkLst>
          <pc:docMk/>
          <pc:sldMk cId="0" sldId="412"/>
        </pc:sldMkLst>
        <pc:spChg chg="mod">
          <ac:chgData name="Praček, Andreja" userId="344da80f-6d86-4b71-a08f-a184ec8f027f" providerId="ADAL" clId="{7711C0AE-4710-455B-B779-260676DEB844}" dt="2024-10-14T07:33:03.451" v="518" actId="20577"/>
          <ac:spMkLst>
            <pc:docMk/>
            <pc:sldMk cId="0" sldId="412"/>
            <ac:spMk id="2053" creationId="{00000000-0000-0000-0000-000000000000}"/>
          </ac:spMkLst>
        </pc:spChg>
      </pc:sldChg>
      <pc:sldChg chg="modSp mod">
        <pc:chgData name="Praček, Andreja" userId="344da80f-6d86-4b71-a08f-a184ec8f027f" providerId="ADAL" clId="{7711C0AE-4710-455B-B779-260676DEB844}" dt="2024-10-15T07:10:35.744" v="1749" actId="20577"/>
        <pc:sldMkLst>
          <pc:docMk/>
          <pc:sldMk cId="3773740486" sldId="425"/>
        </pc:sldMkLst>
        <pc:spChg chg="mod">
          <ac:chgData name="Praček, Andreja" userId="344da80f-6d86-4b71-a08f-a184ec8f027f" providerId="ADAL" clId="{7711C0AE-4710-455B-B779-260676DEB844}" dt="2024-10-15T07:10:35.744" v="1749" actId="20577"/>
          <ac:spMkLst>
            <pc:docMk/>
            <pc:sldMk cId="3773740486" sldId="425"/>
            <ac:spMk id="3" creationId="{00000000-0000-0000-0000-000000000000}"/>
          </ac:spMkLst>
        </pc:spChg>
      </pc:sldChg>
      <pc:sldChg chg="modSp mod">
        <pc:chgData name="Praček, Andreja" userId="344da80f-6d86-4b71-a08f-a184ec8f027f" providerId="ADAL" clId="{7711C0AE-4710-455B-B779-260676DEB844}" dt="2024-10-11T12:40:42.725" v="118" actId="20577"/>
        <pc:sldMkLst>
          <pc:docMk/>
          <pc:sldMk cId="1547097514" sldId="427"/>
        </pc:sldMkLst>
        <pc:spChg chg="mod">
          <ac:chgData name="Praček, Andreja" userId="344da80f-6d86-4b71-a08f-a184ec8f027f" providerId="ADAL" clId="{7711C0AE-4710-455B-B779-260676DEB844}" dt="2024-10-11T12:40:42.725" v="118" actId="20577"/>
          <ac:spMkLst>
            <pc:docMk/>
            <pc:sldMk cId="1547097514" sldId="427"/>
            <ac:spMk id="2053" creationId="{00000000-0000-0000-0000-000000000000}"/>
          </ac:spMkLst>
        </pc:spChg>
      </pc:sldChg>
      <pc:sldChg chg="modSp mod">
        <pc:chgData name="Praček, Andreja" userId="344da80f-6d86-4b71-a08f-a184ec8f027f" providerId="ADAL" clId="{7711C0AE-4710-455B-B779-260676DEB844}" dt="2024-10-15T07:20:49.772" v="1883" actId="122"/>
        <pc:sldMkLst>
          <pc:docMk/>
          <pc:sldMk cId="3949977808" sldId="429"/>
        </pc:sldMkLst>
        <pc:graphicFrameChg chg="modGraphic">
          <ac:chgData name="Praček, Andreja" userId="344da80f-6d86-4b71-a08f-a184ec8f027f" providerId="ADAL" clId="{7711C0AE-4710-455B-B779-260676DEB844}" dt="2024-10-15T07:20:49.772" v="1883" actId="122"/>
          <ac:graphicFrameMkLst>
            <pc:docMk/>
            <pc:sldMk cId="3949977808" sldId="429"/>
            <ac:graphicFrameMk id="6" creationId="{EB7841CF-2447-C224-EFE3-66867AF12A9B}"/>
          </ac:graphicFrameMkLst>
        </pc:graphicFrameChg>
      </pc:sldChg>
      <pc:sldChg chg="modSp mod">
        <pc:chgData name="Praček, Andreja" userId="344da80f-6d86-4b71-a08f-a184ec8f027f" providerId="ADAL" clId="{7711C0AE-4710-455B-B779-260676DEB844}" dt="2024-10-14T11:37:59.465" v="1606" actId="20577"/>
        <pc:sldMkLst>
          <pc:docMk/>
          <pc:sldMk cId="653817747" sldId="430"/>
        </pc:sldMkLst>
        <pc:spChg chg="mod">
          <ac:chgData name="Praček, Andreja" userId="344da80f-6d86-4b71-a08f-a184ec8f027f" providerId="ADAL" clId="{7711C0AE-4710-455B-B779-260676DEB844}" dt="2024-10-14T11:37:59.465" v="1606" actId="20577"/>
          <ac:spMkLst>
            <pc:docMk/>
            <pc:sldMk cId="653817747" sldId="430"/>
            <ac:spMk id="3" creationId="{00000000-0000-0000-0000-000000000000}"/>
          </ac:spMkLst>
        </pc:spChg>
      </pc:sldChg>
      <pc:sldChg chg="modSp mod">
        <pc:chgData name="Praček, Andreja" userId="344da80f-6d86-4b71-a08f-a184ec8f027f" providerId="ADAL" clId="{7711C0AE-4710-455B-B779-260676DEB844}" dt="2024-10-15T07:20:31.397" v="1882" actId="122"/>
        <pc:sldMkLst>
          <pc:docMk/>
          <pc:sldMk cId="4249577705" sldId="431"/>
        </pc:sldMkLst>
        <pc:spChg chg="mod">
          <ac:chgData name="Praček, Andreja" userId="344da80f-6d86-4b71-a08f-a184ec8f027f" providerId="ADAL" clId="{7711C0AE-4710-455B-B779-260676DEB844}" dt="2024-10-15T07:20:16.580" v="1880" actId="1035"/>
          <ac:spMkLst>
            <pc:docMk/>
            <pc:sldMk cId="4249577705" sldId="431"/>
            <ac:spMk id="7" creationId="{EA8F5AEA-32BA-AE29-B2CA-151993C8B007}"/>
          </ac:spMkLst>
        </pc:spChg>
        <pc:graphicFrameChg chg="mod modGraphic">
          <ac:chgData name="Praček, Andreja" userId="344da80f-6d86-4b71-a08f-a184ec8f027f" providerId="ADAL" clId="{7711C0AE-4710-455B-B779-260676DEB844}" dt="2024-10-15T07:20:31.397" v="1882" actId="122"/>
          <ac:graphicFrameMkLst>
            <pc:docMk/>
            <pc:sldMk cId="4249577705" sldId="431"/>
            <ac:graphicFrameMk id="6" creationId="{EB7841CF-2447-C224-EFE3-66867AF12A9B}"/>
          </ac:graphicFrameMkLst>
        </pc:graphicFrameChg>
      </pc:sldChg>
      <pc:sldChg chg="ord">
        <pc:chgData name="Praček, Andreja" userId="344da80f-6d86-4b71-a08f-a184ec8f027f" providerId="ADAL" clId="{7711C0AE-4710-455B-B779-260676DEB844}" dt="2024-10-15T06:55:32.214" v="1723"/>
        <pc:sldMkLst>
          <pc:docMk/>
          <pc:sldMk cId="3313932521" sldId="434"/>
        </pc:sldMkLst>
      </pc:sldChg>
      <pc:sldChg chg="modSp mod ord">
        <pc:chgData name="Praček, Andreja" userId="344da80f-6d86-4b71-a08f-a184ec8f027f" providerId="ADAL" clId="{7711C0AE-4710-455B-B779-260676DEB844}" dt="2024-10-15T13:22:05.008" v="2192" actId="20577"/>
        <pc:sldMkLst>
          <pc:docMk/>
          <pc:sldMk cId="2643677655" sldId="435"/>
        </pc:sldMkLst>
        <pc:spChg chg="mod">
          <ac:chgData name="Praček, Andreja" userId="344da80f-6d86-4b71-a08f-a184ec8f027f" providerId="ADAL" clId="{7711C0AE-4710-455B-B779-260676DEB844}" dt="2024-10-15T13:22:05.008" v="2192" actId="20577"/>
          <ac:spMkLst>
            <pc:docMk/>
            <pc:sldMk cId="2643677655" sldId="435"/>
            <ac:spMk id="3" creationId="{00000000-0000-0000-0000-000000000000}"/>
          </ac:spMkLst>
        </pc:spChg>
      </pc:sldChg>
      <pc:sldChg chg="modSp mod ord">
        <pc:chgData name="Praček, Andreja" userId="344da80f-6d86-4b71-a08f-a184ec8f027f" providerId="ADAL" clId="{7711C0AE-4710-455B-B779-260676DEB844}" dt="2024-10-15T06:48:58.062" v="1629" actId="114"/>
        <pc:sldMkLst>
          <pc:docMk/>
          <pc:sldMk cId="4109563901" sldId="436"/>
        </pc:sldMkLst>
        <pc:spChg chg="mod">
          <ac:chgData name="Praček, Andreja" userId="344da80f-6d86-4b71-a08f-a184ec8f027f" providerId="ADAL" clId="{7711C0AE-4710-455B-B779-260676DEB844}" dt="2024-10-14T08:26:19.491" v="1030" actId="20577"/>
          <ac:spMkLst>
            <pc:docMk/>
            <pc:sldMk cId="4109563901" sldId="436"/>
            <ac:spMk id="2" creationId="{00000000-0000-0000-0000-000000000000}"/>
          </ac:spMkLst>
        </pc:spChg>
        <pc:spChg chg="mod">
          <ac:chgData name="Praček, Andreja" userId="344da80f-6d86-4b71-a08f-a184ec8f027f" providerId="ADAL" clId="{7711C0AE-4710-455B-B779-260676DEB844}" dt="2024-10-15T06:48:58.062" v="1629" actId="114"/>
          <ac:spMkLst>
            <pc:docMk/>
            <pc:sldMk cId="4109563901" sldId="436"/>
            <ac:spMk id="3" creationId="{00000000-0000-0000-0000-000000000000}"/>
          </ac:spMkLst>
        </pc:spChg>
      </pc:sldChg>
      <pc:sldChg chg="modSp mod">
        <pc:chgData name="Praček, Andreja" userId="344da80f-6d86-4b71-a08f-a184ec8f027f" providerId="ADAL" clId="{7711C0AE-4710-455B-B779-260676DEB844}" dt="2024-10-14T07:39:30.557" v="615" actId="113"/>
        <pc:sldMkLst>
          <pc:docMk/>
          <pc:sldMk cId="2632008253" sldId="437"/>
        </pc:sldMkLst>
        <pc:spChg chg="mod">
          <ac:chgData name="Praček, Andreja" userId="344da80f-6d86-4b71-a08f-a184ec8f027f" providerId="ADAL" clId="{7711C0AE-4710-455B-B779-260676DEB844}" dt="2024-10-11T12:50:12.733" v="171" actId="113"/>
          <ac:spMkLst>
            <pc:docMk/>
            <pc:sldMk cId="2632008253" sldId="437"/>
            <ac:spMk id="3" creationId="{00000000-0000-0000-0000-000000000000}"/>
          </ac:spMkLst>
        </pc:spChg>
        <pc:spChg chg="mod">
          <ac:chgData name="Praček, Andreja" userId="344da80f-6d86-4b71-a08f-a184ec8f027f" providerId="ADAL" clId="{7711C0AE-4710-455B-B779-260676DEB844}" dt="2024-10-14T07:39:30.557" v="615" actId="113"/>
          <ac:spMkLst>
            <pc:docMk/>
            <pc:sldMk cId="2632008253" sldId="437"/>
            <ac:spMk id="6" creationId="{1453A3F6-8414-5579-2B97-D6B43E65DF37}"/>
          </ac:spMkLst>
        </pc:spChg>
      </pc:sldChg>
      <pc:sldChg chg="modSp mod">
        <pc:chgData name="Praček, Andreja" userId="344da80f-6d86-4b71-a08f-a184ec8f027f" providerId="ADAL" clId="{7711C0AE-4710-455B-B779-260676DEB844}" dt="2024-10-14T07:37:10.654" v="563" actId="255"/>
        <pc:sldMkLst>
          <pc:docMk/>
          <pc:sldMk cId="637319342" sldId="438"/>
        </pc:sldMkLst>
        <pc:spChg chg="mod">
          <ac:chgData name="Praček, Andreja" userId="344da80f-6d86-4b71-a08f-a184ec8f027f" providerId="ADAL" clId="{7711C0AE-4710-455B-B779-260676DEB844}" dt="2024-10-14T07:37:10.654" v="563" actId="255"/>
          <ac:spMkLst>
            <pc:docMk/>
            <pc:sldMk cId="637319342" sldId="438"/>
            <ac:spMk id="3" creationId="{00000000-0000-0000-0000-000000000000}"/>
          </ac:spMkLst>
        </pc:spChg>
      </pc:sldChg>
      <pc:sldChg chg="modSp mod ord">
        <pc:chgData name="Praček, Andreja" userId="344da80f-6d86-4b71-a08f-a184ec8f027f" providerId="ADAL" clId="{7711C0AE-4710-455B-B779-260676DEB844}" dt="2024-10-15T14:05:50.764" v="2428" actId="113"/>
        <pc:sldMkLst>
          <pc:docMk/>
          <pc:sldMk cId="3716965448" sldId="439"/>
        </pc:sldMkLst>
        <pc:spChg chg="mod">
          <ac:chgData name="Praček, Andreja" userId="344da80f-6d86-4b71-a08f-a184ec8f027f" providerId="ADAL" clId="{7711C0AE-4710-455B-B779-260676DEB844}" dt="2024-10-15T06:53:20.771" v="1719" actId="14100"/>
          <ac:spMkLst>
            <pc:docMk/>
            <pc:sldMk cId="3716965448" sldId="439"/>
            <ac:spMk id="2" creationId="{00000000-0000-0000-0000-000000000000}"/>
          </ac:spMkLst>
        </pc:spChg>
        <pc:spChg chg="mod">
          <ac:chgData name="Praček, Andreja" userId="344da80f-6d86-4b71-a08f-a184ec8f027f" providerId="ADAL" clId="{7711C0AE-4710-455B-B779-260676DEB844}" dt="2024-10-14T08:32:57.450" v="1117" actId="6549"/>
          <ac:spMkLst>
            <pc:docMk/>
            <pc:sldMk cId="3716965448" sldId="439"/>
            <ac:spMk id="3" creationId="{00000000-0000-0000-0000-000000000000}"/>
          </ac:spMkLst>
        </pc:spChg>
        <pc:graphicFrameChg chg="mod modGraphic">
          <ac:chgData name="Praček, Andreja" userId="344da80f-6d86-4b71-a08f-a184ec8f027f" providerId="ADAL" clId="{7711C0AE-4710-455B-B779-260676DEB844}" dt="2024-10-15T14:05:50.764" v="2428" actId="113"/>
          <ac:graphicFrameMkLst>
            <pc:docMk/>
            <pc:sldMk cId="3716965448" sldId="439"/>
            <ac:graphicFrameMk id="5" creationId="{A30FD384-DB72-81BD-4EA6-2419AE5F251D}"/>
          </ac:graphicFrameMkLst>
        </pc:graphicFrameChg>
      </pc:sldChg>
      <pc:sldChg chg="modSp mod ord">
        <pc:chgData name="Praček, Andreja" userId="344da80f-6d86-4b71-a08f-a184ec8f027f" providerId="ADAL" clId="{7711C0AE-4710-455B-B779-260676DEB844}" dt="2024-10-15T06:55:56.170" v="1727" actId="20577"/>
        <pc:sldMkLst>
          <pc:docMk/>
          <pc:sldMk cId="4246739238" sldId="443"/>
        </pc:sldMkLst>
        <pc:spChg chg="mod">
          <ac:chgData name="Praček, Andreja" userId="344da80f-6d86-4b71-a08f-a184ec8f027f" providerId="ADAL" clId="{7711C0AE-4710-455B-B779-260676DEB844}" dt="2024-10-15T06:55:56.170" v="1727" actId="20577"/>
          <ac:spMkLst>
            <pc:docMk/>
            <pc:sldMk cId="4246739238" sldId="443"/>
            <ac:spMk id="2053" creationId="{00000000-0000-0000-0000-000000000000}"/>
          </ac:spMkLst>
        </pc:spChg>
      </pc:sldChg>
      <pc:sldChg chg="modSp mod ord">
        <pc:chgData name="Praček, Andreja" userId="344da80f-6d86-4b71-a08f-a184ec8f027f" providerId="ADAL" clId="{7711C0AE-4710-455B-B779-260676DEB844}" dt="2024-10-15T06:55:35.423" v="1724" actId="20577"/>
        <pc:sldMkLst>
          <pc:docMk/>
          <pc:sldMk cId="2575232834" sldId="444"/>
        </pc:sldMkLst>
        <pc:spChg chg="mod">
          <ac:chgData name="Praček, Andreja" userId="344da80f-6d86-4b71-a08f-a184ec8f027f" providerId="ADAL" clId="{7711C0AE-4710-455B-B779-260676DEB844}" dt="2024-10-15T06:55:35.423" v="1724" actId="20577"/>
          <ac:spMkLst>
            <pc:docMk/>
            <pc:sldMk cId="2575232834" sldId="444"/>
            <ac:spMk id="2053" creationId="{00000000-0000-0000-0000-000000000000}"/>
          </ac:spMkLst>
        </pc:spChg>
      </pc:sldChg>
      <pc:sldChg chg="modSp del mod">
        <pc:chgData name="Praček, Andreja" userId="344da80f-6d86-4b71-a08f-a184ec8f027f" providerId="ADAL" clId="{7711C0AE-4710-455B-B779-260676DEB844}" dt="2024-10-11T12:37:23.181" v="85" actId="47"/>
        <pc:sldMkLst>
          <pc:docMk/>
          <pc:sldMk cId="3641686917" sldId="446"/>
        </pc:sldMkLst>
        <pc:spChg chg="mod">
          <ac:chgData name="Praček, Andreja" userId="344da80f-6d86-4b71-a08f-a184ec8f027f" providerId="ADAL" clId="{7711C0AE-4710-455B-B779-260676DEB844}" dt="2024-10-11T12:37:14.901" v="78" actId="21"/>
          <ac:spMkLst>
            <pc:docMk/>
            <pc:sldMk cId="3641686917" sldId="446"/>
            <ac:spMk id="3" creationId="{00000000-0000-0000-0000-000000000000}"/>
          </ac:spMkLst>
        </pc:spChg>
      </pc:sldChg>
      <pc:sldChg chg="modSp mod">
        <pc:chgData name="Praček, Andreja" userId="344da80f-6d86-4b71-a08f-a184ec8f027f" providerId="ADAL" clId="{7711C0AE-4710-455B-B779-260676DEB844}" dt="2024-10-14T07:52:57.541" v="763" actId="2711"/>
        <pc:sldMkLst>
          <pc:docMk/>
          <pc:sldMk cId="3334310438" sldId="455"/>
        </pc:sldMkLst>
        <pc:spChg chg="mod">
          <ac:chgData name="Praček, Andreja" userId="344da80f-6d86-4b71-a08f-a184ec8f027f" providerId="ADAL" clId="{7711C0AE-4710-455B-B779-260676DEB844}" dt="2024-10-14T07:52:57.541" v="763" actId="2711"/>
          <ac:spMkLst>
            <pc:docMk/>
            <pc:sldMk cId="3334310438" sldId="455"/>
            <ac:spMk id="2" creationId="{00000000-0000-0000-0000-000000000000}"/>
          </ac:spMkLst>
        </pc:spChg>
        <pc:spChg chg="mod">
          <ac:chgData name="Praček, Andreja" userId="344da80f-6d86-4b71-a08f-a184ec8f027f" providerId="ADAL" clId="{7711C0AE-4710-455B-B779-260676DEB844}" dt="2024-10-11T12:50:46.614" v="174" actId="20577"/>
          <ac:spMkLst>
            <pc:docMk/>
            <pc:sldMk cId="3334310438" sldId="455"/>
            <ac:spMk id="5" creationId="{069E8587-6F5E-9DCB-BCB2-A473D08AE67C}"/>
          </ac:spMkLst>
        </pc:spChg>
      </pc:sldChg>
      <pc:sldChg chg="addSp delSp modSp mod ord">
        <pc:chgData name="Praček, Andreja" userId="344da80f-6d86-4b71-a08f-a184ec8f027f" providerId="ADAL" clId="{7711C0AE-4710-455B-B779-260676DEB844}" dt="2024-10-15T13:27:22.940" v="2194"/>
        <pc:sldMkLst>
          <pc:docMk/>
          <pc:sldMk cId="939101657" sldId="456"/>
        </pc:sldMkLst>
        <pc:spChg chg="mod">
          <ac:chgData name="Praček, Andreja" userId="344da80f-6d86-4b71-a08f-a184ec8f027f" providerId="ADAL" clId="{7711C0AE-4710-455B-B779-260676DEB844}" dt="2024-10-14T07:53:36.821" v="767" actId="27636"/>
          <ac:spMkLst>
            <pc:docMk/>
            <pc:sldMk cId="939101657" sldId="456"/>
            <ac:spMk id="2" creationId="{00000000-0000-0000-0000-000000000000}"/>
          </ac:spMkLst>
        </pc:spChg>
        <pc:spChg chg="add mod">
          <ac:chgData name="Praček, Andreja" userId="344da80f-6d86-4b71-a08f-a184ec8f027f" providerId="ADAL" clId="{7711C0AE-4710-455B-B779-260676DEB844}" dt="2024-10-15T13:12:00.776" v="2106" actId="1076"/>
          <ac:spMkLst>
            <pc:docMk/>
            <pc:sldMk cId="939101657" sldId="456"/>
            <ac:spMk id="6" creationId="{504B2D27-876A-CE7A-E5F6-07CF92D4C127}"/>
          </ac:spMkLst>
        </pc:spChg>
        <pc:spChg chg="add del mod">
          <ac:chgData name="Praček, Andreja" userId="344da80f-6d86-4b71-a08f-a184ec8f027f" providerId="ADAL" clId="{7711C0AE-4710-455B-B779-260676DEB844}" dt="2024-10-14T07:46:51.492" v="733" actId="478"/>
          <ac:spMkLst>
            <pc:docMk/>
            <pc:sldMk cId="939101657" sldId="456"/>
            <ac:spMk id="7" creationId="{46560A2C-D84B-2870-4E11-ED00B3E11F27}"/>
          </ac:spMkLst>
        </pc:spChg>
        <pc:spChg chg="add mod">
          <ac:chgData name="Praček, Andreja" userId="344da80f-6d86-4b71-a08f-a184ec8f027f" providerId="ADAL" clId="{7711C0AE-4710-455B-B779-260676DEB844}" dt="2024-10-15T13:08:04.150" v="2056" actId="1036"/>
          <ac:spMkLst>
            <pc:docMk/>
            <pc:sldMk cId="939101657" sldId="456"/>
            <ac:spMk id="8" creationId="{8DC79EFB-FF9E-8F2A-2AC1-03DC960DC24E}"/>
          </ac:spMkLst>
        </pc:spChg>
        <pc:spChg chg="add del mod">
          <ac:chgData name="Praček, Andreja" userId="344da80f-6d86-4b71-a08f-a184ec8f027f" providerId="ADAL" clId="{7711C0AE-4710-455B-B779-260676DEB844}" dt="2024-10-15T13:07:32.862" v="2049" actId="1076"/>
          <ac:spMkLst>
            <pc:docMk/>
            <pc:sldMk cId="939101657" sldId="456"/>
            <ac:spMk id="11" creationId="{7AFD23C3-2135-41A2-A898-769902CD5327}"/>
          </ac:spMkLst>
        </pc:spChg>
        <pc:graphicFrameChg chg="add mod ord">
          <ac:chgData name="Praček, Andreja" userId="344da80f-6d86-4b71-a08f-a184ec8f027f" providerId="ADAL" clId="{7711C0AE-4710-455B-B779-260676DEB844}" dt="2024-10-15T13:11:50.917" v="2105"/>
          <ac:graphicFrameMkLst>
            <pc:docMk/>
            <pc:sldMk cId="939101657" sldId="456"/>
            <ac:graphicFrameMk id="3" creationId="{7FA1BAE3-2AB4-18B5-3B19-35BA967C1BDA}"/>
          </ac:graphicFrameMkLst>
        </pc:graphicFrameChg>
        <pc:graphicFrameChg chg="del mod ord">
          <ac:chgData name="Praček, Andreja" userId="344da80f-6d86-4b71-a08f-a184ec8f027f" providerId="ADAL" clId="{7711C0AE-4710-455B-B779-260676DEB844}" dt="2024-10-15T13:05:51.551" v="2024" actId="478"/>
          <ac:graphicFrameMkLst>
            <pc:docMk/>
            <pc:sldMk cId="939101657" sldId="456"/>
            <ac:graphicFrameMk id="5" creationId="{7FA1BAE3-2AB4-18B5-3B19-35BA967C1BDA}"/>
          </ac:graphicFrameMkLst>
        </pc:graphicFrameChg>
      </pc:sldChg>
      <pc:sldChg chg="addSp delSp modSp mod">
        <pc:chgData name="Praček, Andreja" userId="344da80f-6d86-4b71-a08f-a184ec8f027f" providerId="ADAL" clId="{7711C0AE-4710-455B-B779-260676DEB844}" dt="2024-10-15T13:18:19.966" v="2173" actId="1076"/>
        <pc:sldMkLst>
          <pc:docMk/>
          <pc:sldMk cId="2167726135" sldId="458"/>
        </pc:sldMkLst>
        <pc:spChg chg="mod">
          <ac:chgData name="Praček, Andreja" userId="344da80f-6d86-4b71-a08f-a184ec8f027f" providerId="ADAL" clId="{7711C0AE-4710-455B-B779-260676DEB844}" dt="2024-10-14T07:53:45.043" v="769" actId="27636"/>
          <ac:spMkLst>
            <pc:docMk/>
            <pc:sldMk cId="2167726135" sldId="458"/>
            <ac:spMk id="2" creationId="{00000000-0000-0000-0000-000000000000}"/>
          </ac:spMkLst>
        </pc:spChg>
        <pc:spChg chg="add mod">
          <ac:chgData name="Praček, Andreja" userId="344da80f-6d86-4b71-a08f-a184ec8f027f" providerId="ADAL" clId="{7711C0AE-4710-455B-B779-260676DEB844}" dt="2024-10-15T13:16:50.950" v="2138" actId="14100"/>
          <ac:spMkLst>
            <pc:docMk/>
            <pc:sldMk cId="2167726135" sldId="458"/>
            <ac:spMk id="6" creationId="{B271E36A-8B29-9DF8-5C70-D84ECFDD4E8E}"/>
          </ac:spMkLst>
        </pc:spChg>
        <pc:spChg chg="add mod">
          <ac:chgData name="Praček, Andreja" userId="344da80f-6d86-4b71-a08f-a184ec8f027f" providerId="ADAL" clId="{7711C0AE-4710-455B-B779-260676DEB844}" dt="2024-10-15T13:18:19.966" v="2173" actId="1076"/>
          <ac:spMkLst>
            <pc:docMk/>
            <pc:sldMk cId="2167726135" sldId="458"/>
            <ac:spMk id="7" creationId="{9A765C47-AD2F-2E2D-B7F9-540D2C403E23}"/>
          </ac:spMkLst>
        </pc:spChg>
        <pc:spChg chg="mod">
          <ac:chgData name="Praček, Andreja" userId="344da80f-6d86-4b71-a08f-a184ec8f027f" providerId="ADAL" clId="{7711C0AE-4710-455B-B779-260676DEB844}" dt="2024-10-15T13:08:51.181" v="2063" actId="1076"/>
          <ac:spMkLst>
            <pc:docMk/>
            <pc:sldMk cId="2167726135" sldId="458"/>
            <ac:spMk id="11" creationId="{7AFD23C3-2135-41A2-A898-769902CD5327}"/>
          </ac:spMkLst>
        </pc:spChg>
        <pc:graphicFrameChg chg="add del mod">
          <ac:chgData name="Praček, Andreja" userId="344da80f-6d86-4b71-a08f-a184ec8f027f" providerId="ADAL" clId="{7711C0AE-4710-455B-B779-260676DEB844}" dt="2024-10-15T13:08:41.724" v="2061" actId="478"/>
          <ac:graphicFrameMkLst>
            <pc:docMk/>
            <pc:sldMk cId="2167726135" sldId="458"/>
            <ac:graphicFrameMk id="3" creationId="{DAE8EC8B-6571-3341-0557-6B66938B3200}"/>
          </ac:graphicFrameMkLst>
        </pc:graphicFrameChg>
        <pc:graphicFrameChg chg="add del mod">
          <ac:chgData name="Praček, Andreja" userId="344da80f-6d86-4b71-a08f-a184ec8f027f" providerId="ADAL" clId="{7711C0AE-4710-455B-B779-260676DEB844}" dt="2024-10-15T13:18:14.605" v="2172" actId="1076"/>
          <ac:graphicFrameMkLst>
            <pc:docMk/>
            <pc:sldMk cId="2167726135" sldId="458"/>
            <ac:graphicFrameMk id="5" creationId="{DAE8EC8B-6571-3341-0557-6B66938B3200}"/>
          </ac:graphicFrameMkLst>
        </pc:graphicFrameChg>
      </pc:sldChg>
      <pc:sldChg chg="modSp mod ord">
        <pc:chgData name="Praček, Andreja" userId="344da80f-6d86-4b71-a08f-a184ec8f027f" providerId="ADAL" clId="{7711C0AE-4710-455B-B779-260676DEB844}" dt="2024-10-15T14:02:56.399" v="2412" actId="207"/>
        <pc:sldMkLst>
          <pc:docMk/>
          <pc:sldMk cId="2489946488" sldId="460"/>
        </pc:sldMkLst>
        <pc:graphicFrameChg chg="mod modGraphic">
          <ac:chgData name="Praček, Andreja" userId="344da80f-6d86-4b71-a08f-a184ec8f027f" providerId="ADAL" clId="{7711C0AE-4710-455B-B779-260676DEB844}" dt="2024-10-15T14:02:56.399" v="2412" actId="207"/>
          <ac:graphicFrameMkLst>
            <pc:docMk/>
            <pc:sldMk cId="2489946488" sldId="460"/>
            <ac:graphicFrameMk id="8" creationId="{A2678286-48F3-FCA2-ECAD-9AF8CB6B6F85}"/>
          </ac:graphicFrameMkLst>
        </pc:graphicFrameChg>
      </pc:sldChg>
      <pc:sldChg chg="modSp mod">
        <pc:chgData name="Praček, Andreja" userId="344da80f-6d86-4b71-a08f-a184ec8f027f" providerId="ADAL" clId="{7711C0AE-4710-455B-B779-260676DEB844}" dt="2024-10-15T13:47:23.589" v="2211" actId="20577"/>
        <pc:sldMkLst>
          <pc:docMk/>
          <pc:sldMk cId="3741257493" sldId="464"/>
        </pc:sldMkLst>
        <pc:spChg chg="mod">
          <ac:chgData name="Praček, Andreja" userId="344da80f-6d86-4b71-a08f-a184ec8f027f" providerId="ADAL" clId="{7711C0AE-4710-455B-B779-260676DEB844}" dt="2024-10-11T12:32:19.082" v="7" actId="6549"/>
          <ac:spMkLst>
            <pc:docMk/>
            <pc:sldMk cId="3741257493" sldId="464"/>
            <ac:spMk id="2" creationId="{00000000-0000-0000-0000-000000000000}"/>
          </ac:spMkLst>
        </pc:spChg>
        <pc:spChg chg="mod">
          <ac:chgData name="Praček, Andreja" userId="344da80f-6d86-4b71-a08f-a184ec8f027f" providerId="ADAL" clId="{7711C0AE-4710-455B-B779-260676DEB844}" dt="2024-10-15T13:47:23.589" v="2211" actId="20577"/>
          <ac:spMkLst>
            <pc:docMk/>
            <pc:sldMk cId="3741257493" sldId="464"/>
            <ac:spMk id="3" creationId="{00000000-0000-0000-0000-000000000000}"/>
          </ac:spMkLst>
        </pc:spChg>
      </pc:sldChg>
      <pc:sldChg chg="modSp mod ord">
        <pc:chgData name="Praček, Andreja" userId="344da80f-6d86-4b71-a08f-a184ec8f027f" providerId="ADAL" clId="{7711C0AE-4710-455B-B779-260676DEB844}" dt="2024-10-15T14:02:47.211" v="2411" actId="207"/>
        <pc:sldMkLst>
          <pc:docMk/>
          <pc:sldMk cId="2659607602" sldId="465"/>
        </pc:sldMkLst>
        <pc:graphicFrameChg chg="mod modGraphic">
          <ac:chgData name="Praček, Andreja" userId="344da80f-6d86-4b71-a08f-a184ec8f027f" providerId="ADAL" clId="{7711C0AE-4710-455B-B779-260676DEB844}" dt="2024-10-15T14:02:47.211" v="2411" actId="207"/>
          <ac:graphicFrameMkLst>
            <pc:docMk/>
            <pc:sldMk cId="2659607602" sldId="465"/>
            <ac:graphicFrameMk id="6" creationId="{E843AB6E-3555-0E35-5932-9B5A61DDC09B}"/>
          </ac:graphicFrameMkLst>
        </pc:graphicFrameChg>
      </pc:sldChg>
      <pc:sldChg chg="modSp mod">
        <pc:chgData name="Praček, Andreja" userId="344da80f-6d86-4b71-a08f-a184ec8f027f" providerId="ADAL" clId="{7711C0AE-4710-455B-B779-260676DEB844}" dt="2024-10-14T07:39:20.660" v="614" actId="6549"/>
        <pc:sldMkLst>
          <pc:docMk/>
          <pc:sldMk cId="3467437463" sldId="468"/>
        </pc:sldMkLst>
        <pc:spChg chg="mod">
          <ac:chgData name="Praček, Andreja" userId="344da80f-6d86-4b71-a08f-a184ec8f027f" providerId="ADAL" clId="{7711C0AE-4710-455B-B779-260676DEB844}" dt="2024-10-14T07:37:53.500" v="567" actId="20577"/>
          <ac:spMkLst>
            <pc:docMk/>
            <pc:sldMk cId="3467437463" sldId="468"/>
            <ac:spMk id="2" creationId="{00000000-0000-0000-0000-000000000000}"/>
          </ac:spMkLst>
        </pc:spChg>
        <pc:spChg chg="mod">
          <ac:chgData name="Praček, Andreja" userId="344da80f-6d86-4b71-a08f-a184ec8f027f" providerId="ADAL" clId="{7711C0AE-4710-455B-B779-260676DEB844}" dt="2024-10-14T07:39:20.660" v="614" actId="6549"/>
          <ac:spMkLst>
            <pc:docMk/>
            <pc:sldMk cId="3467437463" sldId="468"/>
            <ac:spMk id="3" creationId="{00000000-0000-0000-0000-000000000000}"/>
          </ac:spMkLst>
        </pc:spChg>
      </pc:sldChg>
      <pc:sldChg chg="modSp mod">
        <pc:chgData name="Praček, Andreja" userId="344da80f-6d86-4b71-a08f-a184ec8f027f" providerId="ADAL" clId="{7711C0AE-4710-455B-B779-260676DEB844}" dt="2024-10-14T09:09:19.081" v="1356" actId="20577"/>
        <pc:sldMkLst>
          <pc:docMk/>
          <pc:sldMk cId="3457370433" sldId="469"/>
        </pc:sldMkLst>
        <pc:spChg chg="mod">
          <ac:chgData name="Praček, Andreja" userId="344da80f-6d86-4b71-a08f-a184ec8f027f" providerId="ADAL" clId="{7711C0AE-4710-455B-B779-260676DEB844}" dt="2024-10-14T09:09:19.081" v="1356" actId="20577"/>
          <ac:spMkLst>
            <pc:docMk/>
            <pc:sldMk cId="3457370433" sldId="469"/>
            <ac:spMk id="3" creationId="{A0185956-AF71-178B-F465-33CF7794C600}"/>
          </ac:spMkLst>
        </pc:spChg>
      </pc:sldChg>
      <pc:sldChg chg="new del">
        <pc:chgData name="Praček, Andreja" userId="344da80f-6d86-4b71-a08f-a184ec8f027f" providerId="ADAL" clId="{7711C0AE-4710-455B-B779-260676DEB844}" dt="2024-10-11T12:36:29.974" v="68" actId="47"/>
        <pc:sldMkLst>
          <pc:docMk/>
          <pc:sldMk cId="1150241111" sldId="470"/>
        </pc:sldMkLst>
      </pc:sldChg>
      <pc:sldChg chg="modSp add mod">
        <pc:chgData name="Praček, Andreja" userId="344da80f-6d86-4b71-a08f-a184ec8f027f" providerId="ADAL" clId="{7711C0AE-4710-455B-B779-260676DEB844}" dt="2024-10-14T08:32:09.739" v="1095" actId="20577"/>
        <pc:sldMkLst>
          <pc:docMk/>
          <pc:sldMk cId="3616512846" sldId="470"/>
        </pc:sldMkLst>
        <pc:spChg chg="mod">
          <ac:chgData name="Praček, Andreja" userId="344da80f-6d86-4b71-a08f-a184ec8f027f" providerId="ADAL" clId="{7711C0AE-4710-455B-B779-260676DEB844}" dt="2024-10-14T08:32:09.739" v="1095" actId="20577"/>
          <ac:spMkLst>
            <pc:docMk/>
            <pc:sldMk cId="3616512846" sldId="470"/>
            <ac:spMk id="2" creationId="{00000000-0000-0000-0000-000000000000}"/>
          </ac:spMkLst>
        </pc:spChg>
        <pc:spChg chg="mod">
          <ac:chgData name="Praček, Andreja" userId="344da80f-6d86-4b71-a08f-a184ec8f027f" providerId="ADAL" clId="{7711C0AE-4710-455B-B779-260676DEB844}" dt="2024-10-14T08:31:41.749" v="1066" actId="20577"/>
          <ac:spMkLst>
            <pc:docMk/>
            <pc:sldMk cId="3616512846" sldId="470"/>
            <ac:spMk id="3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2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0122178335387745"/>
          <c:y val="0.12365232806522609"/>
          <c:w val="0.6155189988987031"/>
          <c:h val="0.7531899722489267"/>
        </c:manualLayout>
      </c:layout>
      <c:radarChart>
        <c:radarStyle val="marker"/>
        <c:varyColors val="0"/>
        <c:ser>
          <c:idx val="0"/>
          <c:order val="0"/>
          <c:tx>
            <c:strRef>
              <c:f>'[Radar graf za PPT.xlsx]val 0'!$B$3</c:f>
              <c:strCache>
                <c:ptCount val="1"/>
                <c:pt idx="0">
                  <c:v>10 € dm pogojno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strRef>
              <c:f>'[Radar graf za PPT.xlsx]val 0'!$A$4:$A$13</c:f>
              <c:strCache>
                <c:ptCount val="10"/>
                <c:pt idx="0">
                  <c:v>Covid-19</c:v>
                </c:pt>
                <c:pt idx="1">
                  <c:v>Delo in 
zaposlitev</c:v>
                </c:pt>
                <c:pt idx="2">
                  <c:v>Demografija</c:v>
                </c:pt>
                <c:pt idx="3">
                  <c:v>Dohodek in 
materialni 
položaj</c:v>
                </c:pt>
                <c:pt idx="4">
                  <c:v>Religija</c:v>
                </c:pt>
                <c:pt idx="5">
                  <c:v>Neutežena 
demografija</c:v>
                </c:pt>
                <c:pt idx="6">
                  <c:v>Volitve 2022</c:v>
                </c:pt>
                <c:pt idx="7">
                  <c:v>Zadovoljstvo</c:v>
                </c:pt>
                <c:pt idx="8">
                  <c:v>Politična 
orientiranost 
levo-desno</c:v>
                </c:pt>
                <c:pt idx="9">
                  <c:v>Sumarno po 
spremenljivkah</c:v>
                </c:pt>
              </c:strCache>
            </c:strRef>
          </c:cat>
          <c:val>
            <c:numRef>
              <c:f>'[Radar graf za PPT.xlsx]val 0'!$B$4:$B$13</c:f>
              <c:numCache>
                <c:formatCode>0.0</c:formatCode>
                <c:ptCount val="10"/>
                <c:pt idx="0">
                  <c:v>2.5</c:v>
                </c:pt>
                <c:pt idx="1">
                  <c:v>2.6842105263157894</c:v>
                </c:pt>
                <c:pt idx="2">
                  <c:v>2.736842105263158</c:v>
                </c:pt>
                <c:pt idx="3">
                  <c:v>3</c:v>
                </c:pt>
                <c:pt idx="4">
                  <c:v>2.8</c:v>
                </c:pt>
                <c:pt idx="5">
                  <c:v>3.0833333333333335</c:v>
                </c:pt>
                <c:pt idx="6">
                  <c:v>2.625</c:v>
                </c:pt>
                <c:pt idx="7">
                  <c:v>3</c:v>
                </c:pt>
                <c:pt idx="8">
                  <c:v>4</c:v>
                </c:pt>
                <c:pt idx="9">
                  <c:v>2.8111111111111109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B2-40A1-BE66-E85FC31E74FB}"/>
            </c:ext>
          </c:extLst>
        </c:ser>
        <c:ser>
          <c:idx val="1"/>
          <c:order val="1"/>
          <c:tx>
            <c:strRef>
              <c:f>'[Radar graf za PPT.xlsx]val 0'!$C$3</c:f>
              <c:strCache>
                <c:ptCount val="1"/>
                <c:pt idx="0">
                  <c:v>5 € dm vnaprej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'[Radar graf za PPT.xlsx]val 0'!$A$4:$A$13</c:f>
              <c:strCache>
                <c:ptCount val="10"/>
                <c:pt idx="0">
                  <c:v>Covid-19</c:v>
                </c:pt>
                <c:pt idx="1">
                  <c:v>Delo in 
zaposlitev</c:v>
                </c:pt>
                <c:pt idx="2">
                  <c:v>Demografija</c:v>
                </c:pt>
                <c:pt idx="3">
                  <c:v>Dohodek in 
materialni 
položaj</c:v>
                </c:pt>
                <c:pt idx="4">
                  <c:v>Religija</c:v>
                </c:pt>
                <c:pt idx="5">
                  <c:v>Neutežena 
demografija</c:v>
                </c:pt>
                <c:pt idx="6">
                  <c:v>Volitve 2022</c:v>
                </c:pt>
                <c:pt idx="7">
                  <c:v>Zadovoljstvo</c:v>
                </c:pt>
                <c:pt idx="8">
                  <c:v>Politična 
orientiranost 
levo-desno</c:v>
                </c:pt>
                <c:pt idx="9">
                  <c:v>Sumarno po 
spremenljivkah</c:v>
                </c:pt>
              </c:strCache>
            </c:strRef>
          </c:cat>
          <c:val>
            <c:numRef>
              <c:f>'[Radar graf za PPT.xlsx]val 0'!$C$4:$C$13</c:f>
              <c:numCache>
                <c:formatCode>0.0</c:formatCode>
                <c:ptCount val="10"/>
                <c:pt idx="0">
                  <c:v>1.5</c:v>
                </c:pt>
                <c:pt idx="1">
                  <c:v>3.1052631578947367</c:v>
                </c:pt>
                <c:pt idx="2">
                  <c:v>3.1052631578947367</c:v>
                </c:pt>
                <c:pt idx="3">
                  <c:v>2.5</c:v>
                </c:pt>
                <c:pt idx="4">
                  <c:v>3.4</c:v>
                </c:pt>
                <c:pt idx="5">
                  <c:v>3.1666666666666665</c:v>
                </c:pt>
                <c:pt idx="6">
                  <c:v>2.6875</c:v>
                </c:pt>
                <c:pt idx="7">
                  <c:v>2</c:v>
                </c:pt>
                <c:pt idx="8">
                  <c:v>1</c:v>
                </c:pt>
                <c:pt idx="9">
                  <c:v>2.8777777777777778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B2-40A1-BE66-E85FC31E74FB}"/>
            </c:ext>
          </c:extLst>
        </c:ser>
        <c:ser>
          <c:idx val="2"/>
          <c:order val="2"/>
          <c:tx>
            <c:strRef>
              <c:f>'[Radar graf za PPT.xlsx]val 0'!$D$3</c:f>
              <c:strCache>
                <c:ptCount val="1"/>
                <c:pt idx="0">
                  <c:v>5 € dm pogojno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'[Radar graf za PPT.xlsx]val 0'!$A$4:$A$13</c:f>
              <c:strCache>
                <c:ptCount val="10"/>
                <c:pt idx="0">
                  <c:v>Covid-19</c:v>
                </c:pt>
                <c:pt idx="1">
                  <c:v>Delo in 
zaposlitev</c:v>
                </c:pt>
                <c:pt idx="2">
                  <c:v>Demografija</c:v>
                </c:pt>
                <c:pt idx="3">
                  <c:v>Dohodek in 
materialni 
položaj</c:v>
                </c:pt>
                <c:pt idx="4">
                  <c:v>Religija</c:v>
                </c:pt>
                <c:pt idx="5">
                  <c:v>Neutežena 
demografija</c:v>
                </c:pt>
                <c:pt idx="6">
                  <c:v>Volitve 2022</c:v>
                </c:pt>
                <c:pt idx="7">
                  <c:v>Zadovoljstvo</c:v>
                </c:pt>
                <c:pt idx="8">
                  <c:v>Politična 
orientiranost 
levo-desno</c:v>
                </c:pt>
                <c:pt idx="9">
                  <c:v>Sumarno po 
spremenljivkah</c:v>
                </c:pt>
              </c:strCache>
            </c:strRef>
          </c:cat>
          <c:val>
            <c:numRef>
              <c:f>'[Radar graf za PPT.xlsx]val 0'!$D$4:$D$13</c:f>
              <c:numCache>
                <c:formatCode>0.0</c:formatCode>
                <c:ptCount val="10"/>
                <c:pt idx="0">
                  <c:v>4.5</c:v>
                </c:pt>
                <c:pt idx="1">
                  <c:v>3.3157894736842106</c:v>
                </c:pt>
                <c:pt idx="2">
                  <c:v>3.5789473684210527</c:v>
                </c:pt>
                <c:pt idx="3">
                  <c:v>3</c:v>
                </c:pt>
                <c:pt idx="4">
                  <c:v>3.6</c:v>
                </c:pt>
                <c:pt idx="5">
                  <c:v>3.1666666666666665</c:v>
                </c:pt>
                <c:pt idx="6">
                  <c:v>3.8125</c:v>
                </c:pt>
                <c:pt idx="7">
                  <c:v>3</c:v>
                </c:pt>
                <c:pt idx="8">
                  <c:v>2</c:v>
                </c:pt>
                <c:pt idx="9">
                  <c:v>3.411111111111111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B2-40A1-BE66-E85FC31E74FB}"/>
            </c:ext>
          </c:extLst>
        </c:ser>
        <c:ser>
          <c:idx val="3"/>
          <c:order val="3"/>
          <c:tx>
            <c:strRef>
              <c:f>'[Radar graf za PPT.xlsx]val 0'!$E$3</c:f>
              <c:strCache>
                <c:ptCount val="1"/>
                <c:pt idx="0">
                  <c:v>Brez nagrade</c:v>
                </c:pt>
              </c:strCache>
            </c:strRef>
          </c:tx>
          <c:spPr>
            <a:ln w="28575" cap="rnd">
              <a:solidFill>
                <a:srgbClr val="EEB500"/>
              </a:solidFill>
              <a:round/>
            </a:ln>
            <a:effectLst/>
          </c:spPr>
          <c:marker>
            <c:symbol val="none"/>
          </c:marker>
          <c:cat>
            <c:strRef>
              <c:f>'[Radar graf za PPT.xlsx]val 0'!$A$4:$A$13</c:f>
              <c:strCache>
                <c:ptCount val="10"/>
                <c:pt idx="0">
                  <c:v>Covid-19</c:v>
                </c:pt>
                <c:pt idx="1">
                  <c:v>Delo in 
zaposlitev</c:v>
                </c:pt>
                <c:pt idx="2">
                  <c:v>Demografija</c:v>
                </c:pt>
                <c:pt idx="3">
                  <c:v>Dohodek in 
materialni 
položaj</c:v>
                </c:pt>
                <c:pt idx="4">
                  <c:v>Religija</c:v>
                </c:pt>
                <c:pt idx="5">
                  <c:v>Neutežena 
demografija</c:v>
                </c:pt>
                <c:pt idx="6">
                  <c:v>Volitve 2022</c:v>
                </c:pt>
                <c:pt idx="7">
                  <c:v>Zadovoljstvo</c:v>
                </c:pt>
                <c:pt idx="8">
                  <c:v>Politična 
orientiranost 
levo-desno</c:v>
                </c:pt>
                <c:pt idx="9">
                  <c:v>Sumarno po 
spremenljivkah</c:v>
                </c:pt>
              </c:strCache>
            </c:strRef>
          </c:cat>
          <c:val>
            <c:numRef>
              <c:f>'[Radar graf za PPT.xlsx]val 0'!$E$4:$E$13</c:f>
              <c:numCache>
                <c:formatCode>0.0</c:formatCode>
                <c:ptCount val="10"/>
                <c:pt idx="0">
                  <c:v>2.5</c:v>
                </c:pt>
                <c:pt idx="1">
                  <c:v>3.3684210526315788</c:v>
                </c:pt>
                <c:pt idx="2">
                  <c:v>2.8421052631578947</c:v>
                </c:pt>
                <c:pt idx="3">
                  <c:v>3.2857142857142856</c:v>
                </c:pt>
                <c:pt idx="4">
                  <c:v>2.6</c:v>
                </c:pt>
                <c:pt idx="5">
                  <c:v>2.75</c:v>
                </c:pt>
                <c:pt idx="6">
                  <c:v>2.6875</c:v>
                </c:pt>
                <c:pt idx="7">
                  <c:v>4.5</c:v>
                </c:pt>
                <c:pt idx="8">
                  <c:v>5</c:v>
                </c:pt>
                <c:pt idx="9">
                  <c:v>3.0222222222222221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2B2-40A1-BE66-E85FC31E74FB}"/>
            </c:ext>
          </c:extLst>
        </c:ser>
        <c:ser>
          <c:idx val="4"/>
          <c:order val="4"/>
          <c:tx>
            <c:strRef>
              <c:f>'[Radar graf za PPT.xlsx]val 0'!$F$3</c:f>
              <c:strCache>
                <c:ptCount val="1"/>
                <c:pt idx="0">
                  <c:v>5 € gotovina vnaprej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'[Radar graf za PPT.xlsx]val 0'!$A$4:$A$13</c:f>
              <c:strCache>
                <c:ptCount val="10"/>
                <c:pt idx="0">
                  <c:v>Covid-19</c:v>
                </c:pt>
                <c:pt idx="1">
                  <c:v>Delo in 
zaposlitev</c:v>
                </c:pt>
                <c:pt idx="2">
                  <c:v>Demografija</c:v>
                </c:pt>
                <c:pt idx="3">
                  <c:v>Dohodek in 
materialni 
položaj</c:v>
                </c:pt>
                <c:pt idx="4">
                  <c:v>Religija</c:v>
                </c:pt>
                <c:pt idx="5">
                  <c:v>Neutežena 
demografija</c:v>
                </c:pt>
                <c:pt idx="6">
                  <c:v>Volitve 2022</c:v>
                </c:pt>
                <c:pt idx="7">
                  <c:v>Zadovoljstvo</c:v>
                </c:pt>
                <c:pt idx="8">
                  <c:v>Politična 
orientiranost 
levo-desno</c:v>
                </c:pt>
                <c:pt idx="9">
                  <c:v>Sumarno po 
spremenljivkah</c:v>
                </c:pt>
              </c:strCache>
            </c:strRef>
          </c:cat>
          <c:val>
            <c:numRef>
              <c:f>'[Radar graf za PPT.xlsx]val 0'!$F$4:$F$13</c:f>
              <c:numCache>
                <c:formatCode>0.0</c:formatCode>
                <c:ptCount val="10"/>
                <c:pt idx="0">
                  <c:v>4</c:v>
                </c:pt>
                <c:pt idx="1">
                  <c:v>2.5263157894736841</c:v>
                </c:pt>
                <c:pt idx="2">
                  <c:v>2.736842105263158</c:v>
                </c:pt>
                <c:pt idx="3">
                  <c:v>3.2142857142857144</c:v>
                </c:pt>
                <c:pt idx="4">
                  <c:v>2.6</c:v>
                </c:pt>
                <c:pt idx="5">
                  <c:v>2.8333333333333335</c:v>
                </c:pt>
                <c:pt idx="6">
                  <c:v>3.1875</c:v>
                </c:pt>
                <c:pt idx="7">
                  <c:v>2.5</c:v>
                </c:pt>
                <c:pt idx="8">
                  <c:v>3</c:v>
                </c:pt>
                <c:pt idx="9">
                  <c:v>2.8777777777777778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2B2-40A1-BE66-E85FC31E74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07863295"/>
        <c:axId val="1696674831"/>
      </c:radarChart>
      <c:catAx>
        <c:axId val="10078632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US"/>
          </a:p>
        </c:txPr>
        <c:crossAx val="1696674831"/>
        <c:crosses val="autoZero"/>
        <c:auto val="1"/>
        <c:lblAlgn val="ctr"/>
        <c:lblOffset val="100"/>
        <c:noMultiLvlLbl val="0"/>
      </c:catAx>
      <c:valAx>
        <c:axId val="1696674831"/>
        <c:scaling>
          <c:orientation val="maxMin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US"/>
          </a:p>
        </c:txPr>
        <c:crossAx val="10078632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4332886556629485E-2"/>
          <c:y val="0.25082192192956676"/>
          <c:w val="0.11828543995779536"/>
          <c:h val="0.399945536920336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2035648899121072"/>
          <c:y val="0.15819653835064779"/>
          <c:w val="0.46023378504970425"/>
          <c:h val="0.75493577998716532"/>
        </c:manualLayout>
      </c:layout>
      <c:radarChart>
        <c:radarStyle val="marker"/>
        <c:varyColors val="0"/>
        <c:ser>
          <c:idx val="0"/>
          <c:order val="0"/>
          <c:tx>
            <c:strRef>
              <c:f>'[Radar graf za PPT.xlsx]val 5'!$B$3</c:f>
              <c:strCache>
                <c:ptCount val="1"/>
                <c:pt idx="0">
                  <c:v>Brez nagrade</c:v>
                </c:pt>
              </c:strCache>
            </c:strRef>
          </c:tx>
          <c:spPr>
            <a:ln w="28575" cap="rnd">
              <a:solidFill>
                <a:srgbClr val="EEB500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'[Radar graf za PPT.xlsx]val 5'!$A$4:$A$13</c:f>
              <c:strCache>
                <c:ptCount val="10"/>
                <c:pt idx="0">
                  <c:v>Delo in zaposlitev</c:v>
                </c:pt>
                <c:pt idx="1">
                  <c:v>Demografija</c:v>
                </c:pt>
                <c:pt idx="2">
                  <c:v>Digitalno potrdilo</c:v>
                </c:pt>
                <c:pt idx="3">
                  <c:v>Neutežena 
demografija</c:v>
                </c:pt>
                <c:pt idx="4">
                  <c:v>Selitve</c:v>
                </c:pt>
                <c:pt idx="5">
                  <c:v>Volitve in referendumi 2024</c:v>
                </c:pt>
                <c:pt idx="6">
                  <c:v>Zdravje</c:v>
                </c:pt>
                <c:pt idx="7">
                  <c:v>Varnost v soseski</c:v>
                </c:pt>
                <c:pt idx="8">
                  <c:v>Počutje</c:v>
                </c:pt>
                <c:pt idx="9">
                  <c:v>Sumarno po 
spremenljivkah</c:v>
                </c:pt>
              </c:strCache>
            </c:strRef>
          </c:cat>
          <c:val>
            <c:numRef>
              <c:f>'[Radar graf za PPT.xlsx]val 5'!$B$4:$B$13</c:f>
              <c:numCache>
                <c:formatCode>0.0</c:formatCode>
                <c:ptCount val="10"/>
                <c:pt idx="0">
                  <c:v>3.9</c:v>
                </c:pt>
                <c:pt idx="1">
                  <c:v>4.25</c:v>
                </c:pt>
                <c:pt idx="2">
                  <c:v>4</c:v>
                </c:pt>
                <c:pt idx="3">
                  <c:v>4.333333333333333</c:v>
                </c:pt>
                <c:pt idx="4">
                  <c:v>3.5</c:v>
                </c:pt>
                <c:pt idx="5">
                  <c:v>4.8</c:v>
                </c:pt>
                <c:pt idx="6">
                  <c:v>4</c:v>
                </c:pt>
                <c:pt idx="7">
                  <c:v>2</c:v>
                </c:pt>
                <c:pt idx="8">
                  <c:v>3.75</c:v>
                </c:pt>
                <c:pt idx="9">
                  <c:v>4.2195121951219514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5C-44F2-B47E-C2896E5BBEF3}"/>
            </c:ext>
          </c:extLst>
        </c:ser>
        <c:ser>
          <c:idx val="1"/>
          <c:order val="1"/>
          <c:tx>
            <c:strRef>
              <c:f>'[Radar graf za PPT.xlsx]val 5'!$C$3</c:f>
              <c:strCache>
                <c:ptCount val="1"/>
                <c:pt idx="0">
                  <c:v>10 € dm pogojno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'[Radar graf za PPT.xlsx]val 5'!$A$4:$A$13</c:f>
              <c:strCache>
                <c:ptCount val="10"/>
                <c:pt idx="0">
                  <c:v>Delo in zaposlitev</c:v>
                </c:pt>
                <c:pt idx="1">
                  <c:v>Demografija</c:v>
                </c:pt>
                <c:pt idx="2">
                  <c:v>Digitalno potrdilo</c:v>
                </c:pt>
                <c:pt idx="3">
                  <c:v>Neutežena 
demografija</c:v>
                </c:pt>
                <c:pt idx="4">
                  <c:v>Selitve</c:v>
                </c:pt>
                <c:pt idx="5">
                  <c:v>Volitve in referendumi 2024</c:v>
                </c:pt>
                <c:pt idx="6">
                  <c:v>Zdravje</c:v>
                </c:pt>
                <c:pt idx="7">
                  <c:v>Varnost v soseski</c:v>
                </c:pt>
                <c:pt idx="8">
                  <c:v>Počutje</c:v>
                </c:pt>
                <c:pt idx="9">
                  <c:v>Sumarno po 
spremenljivkah</c:v>
                </c:pt>
              </c:strCache>
            </c:strRef>
          </c:cat>
          <c:val>
            <c:numRef>
              <c:f>'[Radar graf za PPT.xlsx]val 5'!$C$4:$C$13</c:f>
              <c:numCache>
                <c:formatCode>0.0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3.3333333333333335</c:v>
                </c:pt>
                <c:pt idx="4">
                  <c:v>3.5</c:v>
                </c:pt>
                <c:pt idx="5">
                  <c:v>5.0999999999999996</c:v>
                </c:pt>
                <c:pt idx="6">
                  <c:v>5</c:v>
                </c:pt>
                <c:pt idx="7">
                  <c:v>3</c:v>
                </c:pt>
                <c:pt idx="8">
                  <c:v>4.125</c:v>
                </c:pt>
                <c:pt idx="9">
                  <c:v>4.1707317073170733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5C-44F2-B47E-C2896E5BBEF3}"/>
            </c:ext>
          </c:extLst>
        </c:ser>
        <c:ser>
          <c:idx val="2"/>
          <c:order val="2"/>
          <c:tx>
            <c:strRef>
              <c:f>'[Radar graf za PPT.xlsx]val 5'!$D$3</c:f>
              <c:strCache>
                <c:ptCount val="1"/>
                <c:pt idx="0">
                  <c:v>5 € dm vnaprej &amp; 10 € dm pogojno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'[Radar graf za PPT.xlsx]val 5'!$A$4:$A$13</c:f>
              <c:strCache>
                <c:ptCount val="10"/>
                <c:pt idx="0">
                  <c:v>Delo in zaposlitev</c:v>
                </c:pt>
                <c:pt idx="1">
                  <c:v>Demografija</c:v>
                </c:pt>
                <c:pt idx="2">
                  <c:v>Digitalno potrdilo</c:v>
                </c:pt>
                <c:pt idx="3">
                  <c:v>Neutežena 
demografija</c:v>
                </c:pt>
                <c:pt idx="4">
                  <c:v>Selitve</c:v>
                </c:pt>
                <c:pt idx="5">
                  <c:v>Volitve in referendumi 2024</c:v>
                </c:pt>
                <c:pt idx="6">
                  <c:v>Zdravje</c:v>
                </c:pt>
                <c:pt idx="7">
                  <c:v>Varnost v soseski</c:v>
                </c:pt>
                <c:pt idx="8">
                  <c:v>Počutje</c:v>
                </c:pt>
                <c:pt idx="9">
                  <c:v>Sumarno po 
spremenljivkah</c:v>
                </c:pt>
              </c:strCache>
            </c:strRef>
          </c:cat>
          <c:val>
            <c:numRef>
              <c:f>'[Radar graf za PPT.xlsx]val 5'!$D$4:$D$13</c:f>
              <c:numCache>
                <c:formatCode>0.0</c:formatCode>
                <c:ptCount val="10"/>
                <c:pt idx="0">
                  <c:v>5.5</c:v>
                </c:pt>
                <c:pt idx="1">
                  <c:v>4.625</c:v>
                </c:pt>
                <c:pt idx="2">
                  <c:v>6.166666666666667</c:v>
                </c:pt>
                <c:pt idx="3">
                  <c:v>4.25</c:v>
                </c:pt>
                <c:pt idx="4">
                  <c:v>6.5</c:v>
                </c:pt>
                <c:pt idx="5">
                  <c:v>3.6</c:v>
                </c:pt>
                <c:pt idx="6">
                  <c:v>1</c:v>
                </c:pt>
                <c:pt idx="7">
                  <c:v>8</c:v>
                </c:pt>
                <c:pt idx="8">
                  <c:v>6.625</c:v>
                </c:pt>
                <c:pt idx="9">
                  <c:v>4.8902439024390247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15C-44F2-B47E-C2896E5BBEF3}"/>
            </c:ext>
          </c:extLst>
        </c:ser>
        <c:ser>
          <c:idx val="3"/>
          <c:order val="3"/>
          <c:tx>
            <c:strRef>
              <c:f>'[Radar graf za PPT.xlsx]val 5'!$E$3</c:f>
              <c:strCache>
                <c:ptCount val="1"/>
                <c:pt idx="0">
                  <c:v>5 € dm pogojno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'[Radar graf za PPT.xlsx]val 5'!$A$4:$A$13</c:f>
              <c:strCache>
                <c:ptCount val="10"/>
                <c:pt idx="0">
                  <c:v>Delo in zaposlitev</c:v>
                </c:pt>
                <c:pt idx="1">
                  <c:v>Demografija</c:v>
                </c:pt>
                <c:pt idx="2">
                  <c:v>Digitalno potrdilo</c:v>
                </c:pt>
                <c:pt idx="3">
                  <c:v>Neutežena 
demografija</c:v>
                </c:pt>
                <c:pt idx="4">
                  <c:v>Selitve</c:v>
                </c:pt>
                <c:pt idx="5">
                  <c:v>Volitve in referendumi 2024</c:v>
                </c:pt>
                <c:pt idx="6">
                  <c:v>Zdravje</c:v>
                </c:pt>
                <c:pt idx="7">
                  <c:v>Varnost v soseski</c:v>
                </c:pt>
                <c:pt idx="8">
                  <c:v>Počutje</c:v>
                </c:pt>
                <c:pt idx="9">
                  <c:v>Sumarno po 
spremenljivkah</c:v>
                </c:pt>
              </c:strCache>
            </c:strRef>
          </c:cat>
          <c:val>
            <c:numRef>
              <c:f>'[Radar graf za PPT.xlsx]val 5'!$E$4:$E$13</c:f>
              <c:numCache>
                <c:formatCode>0.0</c:formatCode>
                <c:ptCount val="10"/>
                <c:pt idx="0">
                  <c:v>4.3</c:v>
                </c:pt>
                <c:pt idx="1">
                  <c:v>5.125</c:v>
                </c:pt>
                <c:pt idx="2">
                  <c:v>4.75</c:v>
                </c:pt>
                <c:pt idx="3">
                  <c:v>4.083333333333333</c:v>
                </c:pt>
                <c:pt idx="4">
                  <c:v>6.5</c:v>
                </c:pt>
                <c:pt idx="5">
                  <c:v>3.95</c:v>
                </c:pt>
                <c:pt idx="6">
                  <c:v>8</c:v>
                </c:pt>
                <c:pt idx="7">
                  <c:v>7</c:v>
                </c:pt>
                <c:pt idx="8">
                  <c:v>4.875</c:v>
                </c:pt>
                <c:pt idx="9">
                  <c:v>4.5975609756097562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15C-44F2-B47E-C2896E5BBEF3}"/>
            </c:ext>
          </c:extLst>
        </c:ser>
        <c:ser>
          <c:idx val="4"/>
          <c:order val="4"/>
          <c:tx>
            <c:strRef>
              <c:f>'[Radar graf za PPT.xlsx]val 5'!$F$3</c:f>
              <c:strCache>
                <c:ptCount val="1"/>
                <c:pt idx="0">
                  <c:v>5 € dm vnaprej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'[Radar graf za PPT.xlsx]val 5'!$A$4:$A$13</c:f>
              <c:strCache>
                <c:ptCount val="10"/>
                <c:pt idx="0">
                  <c:v>Delo in zaposlitev</c:v>
                </c:pt>
                <c:pt idx="1">
                  <c:v>Demografija</c:v>
                </c:pt>
                <c:pt idx="2">
                  <c:v>Digitalno potrdilo</c:v>
                </c:pt>
                <c:pt idx="3">
                  <c:v>Neutežena 
demografija</c:v>
                </c:pt>
                <c:pt idx="4">
                  <c:v>Selitve</c:v>
                </c:pt>
                <c:pt idx="5">
                  <c:v>Volitve in referendumi 2024</c:v>
                </c:pt>
                <c:pt idx="6">
                  <c:v>Zdravje</c:v>
                </c:pt>
                <c:pt idx="7">
                  <c:v>Varnost v soseski</c:v>
                </c:pt>
                <c:pt idx="8">
                  <c:v>Počutje</c:v>
                </c:pt>
                <c:pt idx="9">
                  <c:v>Sumarno po 
spremenljivkah</c:v>
                </c:pt>
              </c:strCache>
            </c:strRef>
          </c:cat>
          <c:val>
            <c:numRef>
              <c:f>'[Radar graf za PPT.xlsx]val 5'!$F$4:$F$13</c:f>
              <c:numCache>
                <c:formatCode>0.0</c:formatCode>
                <c:ptCount val="10"/>
                <c:pt idx="0">
                  <c:v>3.7</c:v>
                </c:pt>
                <c:pt idx="1">
                  <c:v>4.4375</c:v>
                </c:pt>
                <c:pt idx="2">
                  <c:v>3.25</c:v>
                </c:pt>
                <c:pt idx="3">
                  <c:v>3.1666666666666665</c:v>
                </c:pt>
                <c:pt idx="4">
                  <c:v>6.5</c:v>
                </c:pt>
                <c:pt idx="5">
                  <c:v>4.9000000000000004</c:v>
                </c:pt>
                <c:pt idx="6">
                  <c:v>6</c:v>
                </c:pt>
                <c:pt idx="7">
                  <c:v>1</c:v>
                </c:pt>
                <c:pt idx="8">
                  <c:v>2.5</c:v>
                </c:pt>
                <c:pt idx="9">
                  <c:v>3.9390243902439024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15C-44F2-B47E-C2896E5BBEF3}"/>
            </c:ext>
          </c:extLst>
        </c:ser>
        <c:ser>
          <c:idx val="5"/>
          <c:order val="5"/>
          <c:tx>
            <c:strRef>
              <c:f>'[Radar graf za PPT.xlsx]val 5'!$G$3</c:f>
              <c:strCache>
                <c:ptCount val="1"/>
                <c:pt idx="0">
                  <c:v>5 € dm vnaprej &amp; 5 € dm pogojno</c:v>
                </c:pt>
              </c:strCache>
            </c:strRef>
          </c:tx>
          <c:spPr>
            <a:ln w="28575" cap="rnd">
              <a:solidFill>
                <a:srgbClr val="F78DD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'[Radar graf za PPT.xlsx]val 5'!$A$4:$A$13</c:f>
              <c:strCache>
                <c:ptCount val="10"/>
                <c:pt idx="0">
                  <c:v>Delo in zaposlitev</c:v>
                </c:pt>
                <c:pt idx="1">
                  <c:v>Demografija</c:v>
                </c:pt>
                <c:pt idx="2">
                  <c:v>Digitalno potrdilo</c:v>
                </c:pt>
                <c:pt idx="3">
                  <c:v>Neutežena 
demografija</c:v>
                </c:pt>
                <c:pt idx="4">
                  <c:v>Selitve</c:v>
                </c:pt>
                <c:pt idx="5">
                  <c:v>Volitve in referendumi 2024</c:v>
                </c:pt>
                <c:pt idx="6">
                  <c:v>Zdravje</c:v>
                </c:pt>
                <c:pt idx="7">
                  <c:v>Varnost v soseski</c:v>
                </c:pt>
                <c:pt idx="8">
                  <c:v>Počutje</c:v>
                </c:pt>
                <c:pt idx="9">
                  <c:v>Sumarno po 
spremenljivkah</c:v>
                </c:pt>
              </c:strCache>
            </c:strRef>
          </c:cat>
          <c:val>
            <c:numRef>
              <c:f>'[Radar graf za PPT.xlsx]val 5'!$G$4:$G$13</c:f>
              <c:numCache>
                <c:formatCode>0.0</c:formatCode>
                <c:ptCount val="10"/>
                <c:pt idx="0" formatCode="General">
                  <c:v>3.4</c:v>
                </c:pt>
                <c:pt idx="1">
                  <c:v>4.75</c:v>
                </c:pt>
                <c:pt idx="2">
                  <c:v>3.9166666666666665</c:v>
                </c:pt>
                <c:pt idx="3" formatCode="General">
                  <c:v>4.25</c:v>
                </c:pt>
                <c:pt idx="4" formatCode="General">
                  <c:v>1.5</c:v>
                </c:pt>
                <c:pt idx="5" formatCode="General">
                  <c:v>5.05</c:v>
                </c:pt>
                <c:pt idx="6" formatCode="General">
                  <c:v>3</c:v>
                </c:pt>
                <c:pt idx="7" formatCode="General">
                  <c:v>6</c:v>
                </c:pt>
                <c:pt idx="8" formatCode="General">
                  <c:v>4.75</c:v>
                </c:pt>
                <c:pt idx="9">
                  <c:v>4.3780487804878048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15C-44F2-B47E-C2896E5BBEF3}"/>
            </c:ext>
          </c:extLst>
        </c:ser>
        <c:ser>
          <c:idx val="6"/>
          <c:order val="6"/>
          <c:tx>
            <c:strRef>
              <c:f>'[Radar graf za PPT.xlsx]val 5'!$H$3</c:f>
              <c:strCache>
                <c:ptCount val="1"/>
                <c:pt idx="0">
                  <c:v>10 € dm vnaprej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'[Radar graf za PPT.xlsx]val 5'!$A$4:$A$13</c:f>
              <c:strCache>
                <c:ptCount val="10"/>
                <c:pt idx="0">
                  <c:v>Delo in zaposlitev</c:v>
                </c:pt>
                <c:pt idx="1">
                  <c:v>Demografija</c:v>
                </c:pt>
                <c:pt idx="2">
                  <c:v>Digitalno potrdilo</c:v>
                </c:pt>
                <c:pt idx="3">
                  <c:v>Neutežena 
demografija</c:v>
                </c:pt>
                <c:pt idx="4">
                  <c:v>Selitve</c:v>
                </c:pt>
                <c:pt idx="5">
                  <c:v>Volitve in referendumi 2024</c:v>
                </c:pt>
                <c:pt idx="6">
                  <c:v>Zdravje</c:v>
                </c:pt>
                <c:pt idx="7">
                  <c:v>Varnost v soseski</c:v>
                </c:pt>
                <c:pt idx="8">
                  <c:v>Počutje</c:v>
                </c:pt>
                <c:pt idx="9">
                  <c:v>Sumarno po 
spremenljivkah</c:v>
                </c:pt>
              </c:strCache>
            </c:strRef>
          </c:cat>
          <c:val>
            <c:numRef>
              <c:f>'[Radar graf za PPT.xlsx]val 5'!$H$4:$H$13</c:f>
              <c:numCache>
                <c:formatCode>0.0</c:formatCode>
                <c:ptCount val="10"/>
                <c:pt idx="0" formatCode="General">
                  <c:v>4.8</c:v>
                </c:pt>
                <c:pt idx="1">
                  <c:v>4.25</c:v>
                </c:pt>
                <c:pt idx="2">
                  <c:v>4.833333333333333</c:v>
                </c:pt>
                <c:pt idx="3">
                  <c:v>6.166666666666667</c:v>
                </c:pt>
                <c:pt idx="4" formatCode="General">
                  <c:v>6.5</c:v>
                </c:pt>
                <c:pt idx="5" formatCode="General">
                  <c:v>4.3</c:v>
                </c:pt>
                <c:pt idx="6" formatCode="General">
                  <c:v>7</c:v>
                </c:pt>
                <c:pt idx="7" formatCode="General">
                  <c:v>4</c:v>
                </c:pt>
                <c:pt idx="8" formatCode="General">
                  <c:v>3.625</c:v>
                </c:pt>
                <c:pt idx="9">
                  <c:v>4.7195121951219514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15C-44F2-B47E-C2896E5BBEF3}"/>
            </c:ext>
          </c:extLst>
        </c:ser>
        <c:ser>
          <c:idx val="7"/>
          <c:order val="7"/>
          <c:tx>
            <c:strRef>
              <c:f>'[Radar graf za PPT.xlsx]val 5'!$I$3</c:f>
              <c:strCache>
                <c:ptCount val="1"/>
                <c:pt idx="0">
                  <c:v>10 € Mercator vnaprej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'[Radar graf za PPT.xlsx]val 5'!$A$4:$A$13</c:f>
              <c:strCache>
                <c:ptCount val="10"/>
                <c:pt idx="0">
                  <c:v>Delo in zaposlitev</c:v>
                </c:pt>
                <c:pt idx="1">
                  <c:v>Demografija</c:v>
                </c:pt>
                <c:pt idx="2">
                  <c:v>Digitalno potrdilo</c:v>
                </c:pt>
                <c:pt idx="3">
                  <c:v>Neutežena 
demografija</c:v>
                </c:pt>
                <c:pt idx="4">
                  <c:v>Selitve</c:v>
                </c:pt>
                <c:pt idx="5">
                  <c:v>Volitve in referendumi 2024</c:v>
                </c:pt>
                <c:pt idx="6">
                  <c:v>Zdravje</c:v>
                </c:pt>
                <c:pt idx="7">
                  <c:v>Varnost v soseski</c:v>
                </c:pt>
                <c:pt idx="8">
                  <c:v>Počutje</c:v>
                </c:pt>
                <c:pt idx="9">
                  <c:v>Sumarno po 
spremenljivkah</c:v>
                </c:pt>
              </c:strCache>
            </c:strRef>
          </c:cat>
          <c:val>
            <c:numRef>
              <c:f>'[Radar graf za PPT.xlsx]val 5'!$I$4:$I$13</c:f>
              <c:numCache>
                <c:formatCode>0.0</c:formatCode>
                <c:ptCount val="10"/>
                <c:pt idx="0" formatCode="General">
                  <c:v>6.1</c:v>
                </c:pt>
                <c:pt idx="1">
                  <c:v>4.5625</c:v>
                </c:pt>
                <c:pt idx="2">
                  <c:v>5.083333333333333</c:v>
                </c:pt>
                <c:pt idx="3">
                  <c:v>6.416666666666667</c:v>
                </c:pt>
                <c:pt idx="4" formatCode="General">
                  <c:v>1.5</c:v>
                </c:pt>
                <c:pt idx="5" formatCode="General">
                  <c:v>4.3</c:v>
                </c:pt>
                <c:pt idx="6" formatCode="General">
                  <c:v>2</c:v>
                </c:pt>
                <c:pt idx="7" formatCode="General">
                  <c:v>5</c:v>
                </c:pt>
                <c:pt idx="8" formatCode="General">
                  <c:v>5.75</c:v>
                </c:pt>
                <c:pt idx="9">
                  <c:v>5.0487804878048781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15C-44F2-B47E-C2896E5BBEF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1346065807"/>
        <c:axId val="1346066767"/>
      </c:radarChart>
      <c:catAx>
        <c:axId val="13460658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US"/>
          </a:p>
        </c:txPr>
        <c:crossAx val="1346066767"/>
        <c:crosses val="autoZero"/>
        <c:auto val="1"/>
        <c:lblAlgn val="ctr"/>
        <c:lblOffset val="100"/>
        <c:noMultiLvlLbl val="0"/>
      </c:catAx>
      <c:valAx>
        <c:axId val="1346066767"/>
        <c:scaling>
          <c:orientation val="maxMin"/>
          <c:max val="8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US"/>
          </a:p>
        </c:txPr>
        <c:crossAx val="13460658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"/>
          <c:y val="0.25941133832642876"/>
          <c:w val="0.15086782092409395"/>
          <c:h val="0.5456964995985280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FF1A4-C136-40A9-99F6-783CF5020106}" type="datetimeFigureOut">
              <a:rPr lang="sl-SI" smtClean="0"/>
              <a:t>16. 10. 2024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5506D2-EC30-4192-825B-54B5899CB7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82627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AC4574-6661-46BE-8629-5209FF950780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CE6BD1-FF13-4C68-811A-B45A3C44D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128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9546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9546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+mj-lt"/>
              <a:buNone/>
            </a:pPr>
            <a:endParaRPr lang="sl-SI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442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+mj-lt"/>
              <a:buNone/>
            </a:pPr>
            <a:endParaRPr lang="sl-SI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146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+mj-lt"/>
              <a:buNone/>
            </a:pPr>
            <a:endParaRPr lang="sl-SI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5288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1225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+mj-lt"/>
              <a:buNone/>
            </a:pPr>
            <a:endParaRPr lang="sl-SI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803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+mj-lt"/>
              <a:buNone/>
            </a:pPr>
            <a:endParaRPr lang="sl-SI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3796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+mj-lt"/>
              <a:buNone/>
            </a:pPr>
            <a:endParaRPr lang="sl-SI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380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6569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+mj-lt"/>
              <a:buNone/>
            </a:pPr>
            <a:endParaRPr lang="sl-SI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41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427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+mj-lt"/>
              <a:buNone/>
            </a:pPr>
            <a:endParaRPr lang="sl-SI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3944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+mj-lt"/>
              <a:buNone/>
            </a:pPr>
            <a:endParaRPr lang="sl-SI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50707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35498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+mj-lt"/>
              <a:buNone/>
            </a:pPr>
            <a:endParaRPr lang="sl-SI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89511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+mj-lt"/>
              <a:buNone/>
            </a:pPr>
            <a:endParaRPr lang="sl-SI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4717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+mj-lt"/>
              <a:buNone/>
            </a:pPr>
            <a:endParaRPr lang="sl-SI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06429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68676-0E6C-C426-E12B-57F001622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00CCB8-1EF1-2CA2-3D62-513F55EF56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468365-DDCD-0A2F-EF74-5A6F139ACC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+mj-lt"/>
              <a:buNone/>
            </a:pPr>
            <a:endParaRPr lang="sl-SI" noProof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1D0D5-7C5C-324F-A304-BA8C93656A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21788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+mj-lt"/>
              <a:buNone/>
            </a:pPr>
            <a:endParaRPr lang="sl-SI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73782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+mj-lt"/>
              <a:buNone/>
            </a:pPr>
            <a:endParaRPr lang="sl-SI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239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7686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+mj-lt"/>
              <a:buNone/>
            </a:pPr>
            <a:endParaRPr lang="sl-SI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9540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+mj-lt"/>
              <a:buNone/>
            </a:pPr>
            <a:endParaRPr lang="sl-SI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0481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258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+mj-lt"/>
              <a:buNone/>
            </a:pPr>
            <a:endParaRPr lang="sl-SI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1333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+mj-lt"/>
              <a:buNone/>
            </a:pPr>
            <a:endParaRPr lang="sl-SI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064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+mj-lt"/>
              <a:buNone/>
            </a:pPr>
            <a:endParaRPr lang="sl-SI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E6BD1-FF13-4C68-811A-B45A3C44D91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217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C415-ABBF-411E-91AC-8C7162FDCAC8}" type="datetimeFigureOut">
              <a:rPr lang="sl-SI" smtClean="0"/>
              <a:t>16. 10. 2024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AC86-C4C7-446A-9E56-6DAA33C952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8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C415-ABBF-411E-91AC-8C7162FDCAC8}" type="datetimeFigureOut">
              <a:rPr lang="sl-SI" smtClean="0"/>
              <a:t>16. 10. 2024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AC86-C4C7-446A-9E56-6DAA33C952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2003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C415-ABBF-411E-91AC-8C7162FDCAC8}" type="datetimeFigureOut">
              <a:rPr lang="sl-SI" smtClean="0"/>
              <a:t>16. 10. 2024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AC86-C4C7-446A-9E56-6DAA33C952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6467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C415-ABBF-411E-91AC-8C7162FDCAC8}" type="datetimeFigureOut">
              <a:rPr lang="sl-SI" smtClean="0"/>
              <a:t>16. 10. 2024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AC86-C4C7-446A-9E56-6DAA33C952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27442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C415-ABBF-411E-91AC-8C7162FDCAC8}" type="datetimeFigureOut">
              <a:rPr lang="sl-SI" smtClean="0"/>
              <a:t>16. 10. 2024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AC86-C4C7-446A-9E56-6DAA33C952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6733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C415-ABBF-411E-91AC-8C7162FDCAC8}" type="datetimeFigureOut">
              <a:rPr lang="sl-SI" smtClean="0"/>
              <a:t>16. 10. 2024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AC86-C4C7-446A-9E56-6DAA33C952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80920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C415-ABBF-411E-91AC-8C7162FDCAC8}" type="datetimeFigureOut">
              <a:rPr lang="sl-SI" smtClean="0"/>
              <a:t>16. 10. 2024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AC86-C4C7-446A-9E56-6DAA33C952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5791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C415-ABBF-411E-91AC-8C7162FDCAC8}" type="datetimeFigureOut">
              <a:rPr lang="sl-SI" smtClean="0"/>
              <a:t>16. 10. 2024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AC86-C4C7-446A-9E56-6DAA33C952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75042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C415-ABBF-411E-91AC-8C7162FDCAC8}" type="datetimeFigureOut">
              <a:rPr lang="sl-SI" smtClean="0"/>
              <a:t>16. 10. 2024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AC86-C4C7-446A-9E56-6DAA33C952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1725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C415-ABBF-411E-91AC-8C7162FDCAC8}" type="datetimeFigureOut">
              <a:rPr lang="sl-SI" smtClean="0"/>
              <a:t>16. 10. 2024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AC86-C4C7-446A-9E56-6DAA33C952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7113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C415-ABBF-411E-91AC-8C7162FDCAC8}" type="datetimeFigureOut">
              <a:rPr lang="sl-SI" smtClean="0"/>
              <a:t>16. 10. 2024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AC86-C4C7-446A-9E56-6DAA33C952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52203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4C415-ABBF-411E-91AC-8C7162FDCAC8}" type="datetimeFigureOut">
              <a:rPr lang="sl-SI" smtClean="0"/>
              <a:t>16. 10. 2024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7AC86-C4C7-446A-9E56-6DAA33C952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563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1ka.cdi.si/panel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Shape 2053"/>
          <p:cNvSpPr txBox="1">
            <a:spLocks noGrp="1"/>
          </p:cNvSpPr>
          <p:nvPr>
            <p:ph type="ctrTitle"/>
          </p:nvPr>
        </p:nvSpPr>
        <p:spPr>
          <a:xfrm>
            <a:off x="480571" y="751992"/>
            <a:ext cx="8166227" cy="281855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</a:pPr>
            <a:br>
              <a:rPr lang="sl-SI" sz="4000" b="1" noProof="0" dirty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br>
              <a:rPr lang="sl-SI" sz="4000" b="1" noProof="0" dirty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br>
              <a:rPr lang="sl-SI" sz="4000" b="1" noProof="0" dirty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br>
              <a:rPr lang="sl-SI" sz="4000" b="1" noProof="0" dirty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br>
              <a:rPr lang="sl-SI" sz="4000" b="1" noProof="0" dirty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sl-SI" sz="4000" b="1" noProof="0" dirty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Optimalna strategija rekrutiranja v verjetnostni spletni panel CDI</a:t>
            </a:r>
            <a:br>
              <a:rPr lang="sl-SI" sz="1600" b="1" dirty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sl-SI" sz="1600" b="1" noProof="0" dirty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br>
              <a:rPr lang="sl-SI" sz="4000" b="1" noProof="0" dirty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sl-SI" sz="2400" b="1" noProof="0" dirty="0">
                <a:solidFill>
                  <a:srgbClr val="002060"/>
                </a:solidFill>
                <a:latin typeface="Segoe UI" panose="020B0502040204020203" pitchFamily="34" charset="0"/>
                <a:ea typeface="Tahoma" panose="020B0604030504040204" pitchFamily="34" charset="0"/>
                <a:cs typeface="Arial" panose="020B0604020202020204" pitchFamily="34" charset="0"/>
              </a:rPr>
              <a:t>(Devet </a:t>
            </a:r>
            <a:r>
              <a:rPr lang="sl-SI" sz="2400" b="1" dirty="0">
                <a:solidFill>
                  <a:srgbClr val="00206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strategij nagrajevanja respondentov v CDI panelu: Integracija stroškov in napak)</a:t>
            </a:r>
            <a:endParaRPr lang="sl-SI" sz="2400" b="1" i="1" noProof="0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054" name="Shape 2054"/>
          <p:cNvSpPr txBox="1">
            <a:spLocks noGrp="1"/>
          </p:cNvSpPr>
          <p:nvPr>
            <p:ph type="subTitle" idx="1"/>
          </p:nvPr>
        </p:nvSpPr>
        <p:spPr>
          <a:xfrm>
            <a:off x="1" y="3936940"/>
            <a:ext cx="9143999" cy="195517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None/>
            </a:pPr>
            <a:r>
              <a:rPr lang="sl-SI" sz="2200" b="1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Andreja Praček, Vasja Vehovar, Gregor Čehovin, Kaja Forte</a:t>
            </a:r>
          </a:p>
          <a:p>
            <a:pPr marL="0" lvl="0" indent="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None/>
            </a:pPr>
            <a:r>
              <a:rPr lang="sl-SI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Univerza </a:t>
            </a:r>
            <a:r>
              <a:rPr lang="sl-SI" sz="2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 Ljubljani, Fakulteta </a:t>
            </a:r>
            <a:r>
              <a:rPr lang="sl-SI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 družbene vede</a:t>
            </a:r>
            <a:endParaRPr lang="sl-SI" sz="3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lvl="0" indent="0" rtl="0">
              <a:lnSpc>
                <a:spcPct val="12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ct val="25000"/>
              <a:buNone/>
            </a:pPr>
            <a:r>
              <a:rPr lang="sl-SI" sz="2000" b="1" cap="small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Spletni paneli in kombinirani načini anketiranja</a:t>
            </a:r>
          </a:p>
          <a:p>
            <a:pPr marL="0" lvl="0" indent="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None/>
            </a:pPr>
            <a:r>
              <a:rPr lang="sl-SI" sz="2000" noProof="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Ljubljana, Statistični urad Republike Slovenije</a:t>
            </a:r>
          </a:p>
          <a:p>
            <a:pPr marL="0" lvl="0" indent="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None/>
            </a:pPr>
            <a:r>
              <a:rPr lang="sl-SI" sz="2000" noProof="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16. oktober 2024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351E78-1DC9-B78B-0C29-8D18F5CD7B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386" y="167865"/>
            <a:ext cx="1771429" cy="584127"/>
          </a:xfrm>
          <a:prstGeom prst="rect">
            <a:avLst/>
          </a:prstGeom>
        </p:spPr>
      </p:pic>
      <p:pic>
        <p:nvPicPr>
          <p:cNvPr id="3" name="Picture 2" descr="A black and red logo&#10;&#10;Description automatically generated">
            <a:extLst>
              <a:ext uri="{FF2B5EF4-FFF2-40B4-BE49-F238E27FC236}">
                <a16:creationId xmlns:a16="http://schemas.microsoft.com/office/drawing/2014/main" id="{0E9A6A08-59D4-BCAD-0C37-0C87B0E687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5554" y="-82147"/>
            <a:ext cx="1918445" cy="10841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Shape 2053"/>
          <p:cNvSpPr txBox="1">
            <a:spLocks noGrp="1"/>
          </p:cNvSpPr>
          <p:nvPr>
            <p:ph type="ctrTitle"/>
          </p:nvPr>
        </p:nvSpPr>
        <p:spPr>
          <a:xfrm>
            <a:off x="18834" y="2225839"/>
            <a:ext cx="9022339" cy="199478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lnSpc>
                <a:spcPct val="125000"/>
              </a:lnSpc>
              <a:spcBef>
                <a:spcPts val="0"/>
              </a:spcBef>
              <a:buClr>
                <a:schemeClr val="dk1"/>
              </a:buClr>
              <a:buSzPct val="25000"/>
            </a:pPr>
            <a:br>
              <a:rPr lang="sl-SI" sz="24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br>
              <a:rPr lang="sl-SI" sz="24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sl-SI" sz="44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3. Predstavitev raziskav in metodoloških eksperimentov</a:t>
            </a:r>
            <a:endParaRPr lang="sl-SI" sz="4400" b="1" i="1" noProof="0">
              <a:solidFill>
                <a:srgbClr val="C0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351E78-1DC9-B78B-0C29-8D18F5CD7B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386" y="167865"/>
            <a:ext cx="1771429" cy="584127"/>
          </a:xfrm>
          <a:prstGeom prst="rect">
            <a:avLst/>
          </a:prstGeom>
        </p:spPr>
      </p:pic>
      <p:pic>
        <p:nvPicPr>
          <p:cNvPr id="2" name="Picture 1" descr="A black and red logo&#10;&#10;Description automatically generated">
            <a:extLst>
              <a:ext uri="{FF2B5EF4-FFF2-40B4-BE49-F238E27FC236}">
                <a16:creationId xmlns:a16="http://schemas.microsoft.com/office/drawing/2014/main" id="{0F8432CA-46F4-2107-1B84-89A0FDC8BD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5554" y="-82147"/>
            <a:ext cx="1918445" cy="10841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805" y="-40980"/>
            <a:ext cx="9207610" cy="908789"/>
          </a:xfr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sl-SI" sz="36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Val 0 – Eksperimenti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162836"/>
            <a:ext cx="9017251" cy="5567880"/>
          </a:xfrm>
        </p:spPr>
        <p:txBody>
          <a:bodyPr wrap="square" lIns="0" tIns="0" rIns="0" bIns="0">
            <a:no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400" noProof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Rekrutacijski val: dec 22 – jan 23.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400" noProof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 eksperimente je vključenih 2.200 enot.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400" noProof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Primerjamo pet eksperimentalnih skupin z nagradami: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endParaRPr lang="sl-SI" sz="2400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14631" y="0"/>
            <a:ext cx="429370" cy="365760"/>
          </a:xfrm>
        </p:spPr>
        <p:txBody>
          <a:bodyPr lIns="72000" tIns="72000" rIns="72000" bIns="72000"/>
          <a:lstStyle/>
          <a:p>
            <a:fld id="{0FC7AC86-C4C7-446A-9E56-6DAA33C95217}" type="slidenum">
              <a:rPr lang="sl-SI" sz="1400" noProof="0" smtClean="0">
                <a:latin typeface="+mj-lt"/>
                <a:cs typeface="Arial" panose="020B0604020202020204" pitchFamily="34" charset="0"/>
              </a:rPr>
              <a:t>10</a:t>
            </a:fld>
            <a:endParaRPr lang="sl-SI" sz="1400" noProof="0">
              <a:latin typeface="+mj-lt"/>
              <a:cs typeface="Arial" panose="020B0604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B7841CF-2447-C224-EFE3-66867AF12A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931356"/>
              </p:ext>
            </p:extLst>
          </p:nvPr>
        </p:nvGraphicFramePr>
        <p:xfrm>
          <a:off x="226337" y="3041965"/>
          <a:ext cx="8618900" cy="357581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25963">
                  <a:extLst>
                    <a:ext uri="{9D8B030D-6E8A-4147-A177-3AD203B41FA5}">
                      <a16:colId xmlns:a16="http://schemas.microsoft.com/office/drawing/2014/main" val="194622657"/>
                    </a:ext>
                  </a:extLst>
                </a:gridCol>
                <a:gridCol w="2371555">
                  <a:extLst>
                    <a:ext uri="{9D8B030D-6E8A-4147-A177-3AD203B41FA5}">
                      <a16:colId xmlns:a16="http://schemas.microsoft.com/office/drawing/2014/main" val="2009754610"/>
                    </a:ext>
                  </a:extLst>
                </a:gridCol>
                <a:gridCol w="881149">
                  <a:extLst>
                    <a:ext uri="{9D8B030D-6E8A-4147-A177-3AD203B41FA5}">
                      <a16:colId xmlns:a16="http://schemas.microsoft.com/office/drawing/2014/main" val="750168528"/>
                    </a:ext>
                  </a:extLst>
                </a:gridCol>
                <a:gridCol w="1267263">
                  <a:extLst>
                    <a:ext uri="{9D8B030D-6E8A-4147-A177-3AD203B41FA5}">
                      <a16:colId xmlns:a16="http://schemas.microsoft.com/office/drawing/2014/main" val="4215020063"/>
                    </a:ext>
                  </a:extLst>
                </a:gridCol>
                <a:gridCol w="1114188">
                  <a:extLst>
                    <a:ext uri="{9D8B030D-6E8A-4147-A177-3AD203B41FA5}">
                      <a16:colId xmlns:a16="http://schemas.microsoft.com/office/drawing/2014/main" val="155036634"/>
                    </a:ext>
                  </a:extLst>
                </a:gridCol>
                <a:gridCol w="1758782">
                  <a:extLst>
                    <a:ext uri="{9D8B030D-6E8A-4147-A177-3AD203B41FA5}">
                      <a16:colId xmlns:a16="http://schemas.microsoft.com/office/drawing/2014/main" val="3890668748"/>
                    </a:ext>
                  </a:extLst>
                </a:gridCol>
              </a:tblGrid>
              <a:tr h="669807">
                <a:tc>
                  <a:txBody>
                    <a:bodyPr/>
                    <a:lstStyle/>
                    <a:p>
                      <a:pPr algn="l"/>
                      <a:r>
                        <a:rPr lang="sl-SI" sz="17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Skupina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l-SI" sz="17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Nagrada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7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7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Odgovori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7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Stopnja odziva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7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Variabilni stroški na respondenta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413993"/>
                  </a:ext>
                </a:extLst>
              </a:tr>
              <a:tr h="407466">
                <a:tc>
                  <a:txBody>
                    <a:bodyPr/>
                    <a:lstStyle/>
                    <a:p>
                      <a:pPr algn="l"/>
                      <a:r>
                        <a:rPr lang="sl-SI" sz="17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l-SI" sz="17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10 € dm pogojno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7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1.400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7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7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700" kern="1200" noProof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22 €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5190044"/>
                  </a:ext>
                </a:extLst>
              </a:tr>
              <a:tr h="407466">
                <a:tc>
                  <a:txBody>
                    <a:bodyPr/>
                    <a:lstStyle/>
                    <a:p>
                      <a:pPr algn="l"/>
                      <a:r>
                        <a:rPr lang="sl-SI" sz="17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l-SI" sz="17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5 € dm vnaprej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7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7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700" noProof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7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16 €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73903825"/>
                  </a:ext>
                </a:extLst>
              </a:tr>
              <a:tr h="407466">
                <a:tc>
                  <a:txBody>
                    <a:bodyPr/>
                    <a:lstStyle/>
                    <a:p>
                      <a:pPr algn="l"/>
                      <a:r>
                        <a:rPr lang="sl-SI" sz="17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l-SI" sz="17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5 € dm pogojno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7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7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700" noProof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7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19 €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1078842"/>
                  </a:ext>
                </a:extLst>
              </a:tr>
              <a:tr h="407466">
                <a:tc>
                  <a:txBody>
                    <a:bodyPr/>
                    <a:lstStyle/>
                    <a:p>
                      <a:pPr algn="l"/>
                      <a:r>
                        <a:rPr lang="sl-SI" sz="17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l-SI" sz="17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Brez nagrade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7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7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700" noProof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700" kern="1200" noProof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13 €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89708930"/>
                  </a:ext>
                </a:extLst>
              </a:tr>
              <a:tr h="669807">
                <a:tc>
                  <a:txBody>
                    <a:bodyPr/>
                    <a:lstStyle/>
                    <a:p>
                      <a:pPr algn="l"/>
                      <a:r>
                        <a:rPr lang="sl-SI" sz="17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7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5 € gotovina vnaprej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7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7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700" noProof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48 %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7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17 €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6884947"/>
                  </a:ext>
                </a:extLst>
              </a:tr>
              <a:tr h="407466">
                <a:tc gridSpan="2">
                  <a:txBody>
                    <a:bodyPr/>
                    <a:lstStyle/>
                    <a:p>
                      <a:pPr algn="l"/>
                      <a:r>
                        <a:rPr lang="sl-SI" sz="1700" b="1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Skupaj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700" b="1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700" b="1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700" b="1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34 %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700" b="1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20 €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5360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9977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805" y="-40980"/>
            <a:ext cx="9207610" cy="908789"/>
          </a:xfr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sl-SI" sz="36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Val 5 – Eksperimenti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162836"/>
            <a:ext cx="9017251" cy="5567880"/>
          </a:xfrm>
        </p:spPr>
        <p:txBody>
          <a:bodyPr wrap="square" lIns="0" tIns="0" rIns="0" bIns="0">
            <a:no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 5: junij 24 – avgust 24.</a:t>
            </a: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 eksperimente je vključenih 7.000 enot iz novega vzorca.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Primerjamo 8 eksperimentalnih skupin z različnimi nagradami.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14631" y="0"/>
            <a:ext cx="429370" cy="365760"/>
          </a:xfrm>
        </p:spPr>
        <p:txBody>
          <a:bodyPr lIns="72000" tIns="72000" rIns="72000" bIns="72000"/>
          <a:lstStyle/>
          <a:p>
            <a:fld id="{0FC7AC86-C4C7-446A-9E56-6DAA33C95217}" type="slidenum">
              <a:rPr lang="sl-SI" sz="1400" noProof="0" smtClean="0">
                <a:latin typeface="+mj-lt"/>
                <a:cs typeface="Arial" panose="020B0604020202020204" pitchFamily="34" charset="0"/>
              </a:rPr>
              <a:t>11</a:t>
            </a:fld>
            <a:endParaRPr lang="sl-SI" sz="1400" noProof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817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805" y="-40980"/>
            <a:ext cx="9207610" cy="908789"/>
          </a:xfr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sl-SI" sz="36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Val 5 – Eksperimentalne skupine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74" y="959921"/>
            <a:ext cx="9017251" cy="5567880"/>
          </a:xfrm>
        </p:spPr>
        <p:txBody>
          <a:bodyPr wrap="square" lIns="0" tIns="0" rIns="0" bIns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endParaRPr lang="sl-SI" sz="2400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endParaRPr lang="sl-SI" sz="2400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14631" y="0"/>
            <a:ext cx="429370" cy="365760"/>
          </a:xfrm>
        </p:spPr>
        <p:txBody>
          <a:bodyPr lIns="72000" tIns="72000" rIns="72000" bIns="72000"/>
          <a:lstStyle/>
          <a:p>
            <a:fld id="{0FC7AC86-C4C7-446A-9E56-6DAA33C95217}" type="slidenum">
              <a:rPr lang="sl-SI" sz="1400" noProof="0" smtClean="0">
                <a:latin typeface="+mj-lt"/>
                <a:cs typeface="Arial" panose="020B0604020202020204" pitchFamily="34" charset="0"/>
              </a:rPr>
              <a:t>12</a:t>
            </a:fld>
            <a:endParaRPr lang="sl-SI" sz="1400" noProof="0">
              <a:latin typeface="+mj-lt"/>
              <a:cs typeface="Arial" panose="020B0604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B7841CF-2447-C224-EFE3-66867AF12A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089410"/>
              </p:ext>
            </p:extLst>
          </p:nvPr>
        </p:nvGraphicFramePr>
        <p:xfrm>
          <a:off x="108372" y="812081"/>
          <a:ext cx="8969126" cy="552993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86640">
                  <a:extLst>
                    <a:ext uri="{9D8B030D-6E8A-4147-A177-3AD203B41FA5}">
                      <a16:colId xmlns:a16="http://schemas.microsoft.com/office/drawing/2014/main" val="194622657"/>
                    </a:ext>
                  </a:extLst>
                </a:gridCol>
                <a:gridCol w="1178668">
                  <a:extLst>
                    <a:ext uri="{9D8B030D-6E8A-4147-A177-3AD203B41FA5}">
                      <a16:colId xmlns:a16="http://schemas.microsoft.com/office/drawing/2014/main" val="245540702"/>
                    </a:ext>
                  </a:extLst>
                </a:gridCol>
                <a:gridCol w="2729488">
                  <a:extLst>
                    <a:ext uri="{9D8B030D-6E8A-4147-A177-3AD203B41FA5}">
                      <a16:colId xmlns:a16="http://schemas.microsoft.com/office/drawing/2014/main" val="2009754610"/>
                    </a:ext>
                  </a:extLst>
                </a:gridCol>
                <a:gridCol w="874484">
                  <a:extLst>
                    <a:ext uri="{9D8B030D-6E8A-4147-A177-3AD203B41FA5}">
                      <a16:colId xmlns:a16="http://schemas.microsoft.com/office/drawing/2014/main" val="750168528"/>
                    </a:ext>
                  </a:extLst>
                </a:gridCol>
                <a:gridCol w="1020059">
                  <a:extLst>
                    <a:ext uri="{9D8B030D-6E8A-4147-A177-3AD203B41FA5}">
                      <a16:colId xmlns:a16="http://schemas.microsoft.com/office/drawing/2014/main" val="4215020063"/>
                    </a:ext>
                  </a:extLst>
                </a:gridCol>
                <a:gridCol w="991816">
                  <a:extLst>
                    <a:ext uri="{9D8B030D-6E8A-4147-A177-3AD203B41FA5}">
                      <a16:colId xmlns:a16="http://schemas.microsoft.com/office/drawing/2014/main" val="155036634"/>
                    </a:ext>
                  </a:extLst>
                </a:gridCol>
                <a:gridCol w="1287971">
                  <a:extLst>
                    <a:ext uri="{9D8B030D-6E8A-4147-A177-3AD203B41FA5}">
                      <a16:colId xmlns:a16="http://schemas.microsoft.com/office/drawing/2014/main" val="3368445278"/>
                    </a:ext>
                  </a:extLst>
                </a:gridCol>
              </a:tblGrid>
              <a:tr h="531211">
                <a:tc>
                  <a:txBody>
                    <a:bodyPr/>
                    <a:lstStyle/>
                    <a:p>
                      <a:r>
                        <a:rPr lang="sl-SI" sz="13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Skupina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Vzorec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Nagrada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4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4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Odgovori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4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Stopnja odziva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3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Strošek na respondenta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413993"/>
                  </a:ext>
                </a:extLst>
              </a:tr>
              <a:tr h="555504">
                <a:tc>
                  <a:txBody>
                    <a:bodyPr/>
                    <a:lstStyle/>
                    <a:p>
                      <a:r>
                        <a:rPr lang="sl-SI" sz="1800" noProof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600" noProof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Obstoječi panelisti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800" noProof="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r>
                        <a:rPr lang="sl-SI" sz="1800" noProof="0" dirty="0">
                          <a:solidFill>
                            <a:srgbClr val="2F5597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napr</a:t>
                      </a:r>
                      <a:r>
                        <a:rPr lang="sl-SI" sz="1800" noProof="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ej 5 € dm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1.617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1.341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83 %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8 €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5190044"/>
                  </a:ext>
                </a:extLst>
              </a:tr>
              <a:tr h="555504">
                <a:tc>
                  <a:txBody>
                    <a:bodyPr/>
                    <a:lstStyle/>
                    <a:p>
                      <a:r>
                        <a:rPr lang="sl-SI" sz="1800" noProof="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600" noProof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Novi mladi (17-19)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noProof="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Vnaprej 5 € dm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54 %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>
                        <a:lnSpc>
                          <a:spcPct val="115000"/>
                        </a:lnSpc>
                      </a:pPr>
                      <a:r>
                        <a:rPr lang="sl-SI" sz="1800" kern="1200" noProof="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15 €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73903825"/>
                  </a:ext>
                </a:extLst>
              </a:tr>
              <a:tr h="345513">
                <a:tc>
                  <a:txBody>
                    <a:bodyPr/>
                    <a:lstStyle/>
                    <a:p>
                      <a:r>
                        <a:rPr lang="sl-SI" sz="1800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l"/>
                      <a:r>
                        <a:rPr lang="sl-SI" sz="18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Novi vzorec 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800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Brez nagrade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rgbClr val="C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16 %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>
                        <a:lnSpc>
                          <a:spcPct val="115000"/>
                        </a:lnSpc>
                      </a:pPr>
                      <a:r>
                        <a:rPr lang="sl-SI" sz="1800" b="0" kern="1200" noProof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17 €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1078842"/>
                  </a:ext>
                </a:extLst>
              </a:tr>
              <a:tr h="345513">
                <a:tc>
                  <a:txBody>
                    <a:bodyPr/>
                    <a:lstStyle/>
                    <a:p>
                      <a:r>
                        <a:rPr lang="sl-SI" sz="1800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800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Pogojna 10 € dm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25 %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22 €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89708930"/>
                  </a:ext>
                </a:extLst>
              </a:tr>
              <a:tr h="555504">
                <a:tc>
                  <a:txBody>
                    <a:bodyPr/>
                    <a:lstStyle/>
                    <a:p>
                      <a:r>
                        <a:rPr lang="sl-SI" sz="1800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Vnaprej 5 € dm + pogojna 10 € dm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445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b="0" kern="1200" noProof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45 %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29 €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6884947"/>
                  </a:ext>
                </a:extLst>
              </a:tr>
              <a:tr h="345513">
                <a:tc>
                  <a:txBody>
                    <a:bodyPr/>
                    <a:lstStyle/>
                    <a:p>
                      <a:r>
                        <a:rPr lang="sl-SI" sz="1800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Pogojna 5 € dm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19 %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20 €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2516135"/>
                  </a:ext>
                </a:extLst>
              </a:tr>
              <a:tr h="345513">
                <a:tc>
                  <a:txBody>
                    <a:bodyPr/>
                    <a:lstStyle/>
                    <a:p>
                      <a:r>
                        <a:rPr lang="sl-SI" sz="18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Vnaprej 5 € dm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37 %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22 €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01711046"/>
                  </a:ext>
                </a:extLst>
              </a:tr>
              <a:tr h="555504">
                <a:tc>
                  <a:txBody>
                    <a:bodyPr/>
                    <a:lstStyle/>
                    <a:p>
                      <a:r>
                        <a:rPr lang="sl-SI" sz="18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Vnaprej 5 € dm + pogojna 5 € dm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41 %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26 €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29265579"/>
                  </a:ext>
                </a:extLst>
              </a:tr>
              <a:tr h="321608">
                <a:tc>
                  <a:txBody>
                    <a:bodyPr/>
                    <a:lstStyle/>
                    <a:p>
                      <a:r>
                        <a:rPr lang="sl-SI" sz="18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Vnaprej 10 € dm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b="0" kern="1200" noProof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45 %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29 €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11133468"/>
                  </a:ext>
                </a:extLst>
              </a:tr>
              <a:tr h="321608">
                <a:tc>
                  <a:txBody>
                    <a:bodyPr/>
                    <a:lstStyle/>
                    <a:p>
                      <a:r>
                        <a:rPr lang="sl-SI" sz="18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Vnaprej 10 € Mercator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kern="1200" noProof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41 %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>
                        <a:lnSpc>
                          <a:spcPct val="115000"/>
                        </a:lnSpc>
                      </a:pPr>
                      <a:r>
                        <a:rPr lang="sl-SI" sz="1800" kern="1200" noProof="0">
                          <a:solidFill>
                            <a:srgbClr val="C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33 €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88379254"/>
                  </a:ext>
                </a:extLst>
              </a:tr>
              <a:tr h="345513">
                <a:tc gridSpan="3">
                  <a:txBody>
                    <a:bodyPr/>
                    <a:lstStyle/>
                    <a:p>
                      <a:r>
                        <a:rPr lang="sl-SI" sz="1800" b="1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Skupaj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b="1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8.917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b="1" kern="1200" noProof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3.766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b="1" kern="1200" noProof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42 %*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sl-SI" sz="1800" b="1" kern="1200" noProof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19 €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2536016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A8F5AEA-32BA-AE29-B2CA-151993C8B007}"/>
              </a:ext>
            </a:extLst>
          </p:cNvPr>
          <p:cNvSpPr txBox="1"/>
          <p:nvPr/>
        </p:nvSpPr>
        <p:spPr>
          <a:xfrm>
            <a:off x="200287" y="6394800"/>
            <a:ext cx="8785296" cy="4514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l-SI" noProof="0" dirty="0">
                <a:solidFill>
                  <a:srgbClr val="2F559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 Prvi dve skupini nista vključeni v primerjave, navedeni sta ilustrativno.</a:t>
            </a:r>
            <a:endParaRPr lang="sl-SI" sz="1400" noProof="0" dirty="0">
              <a:solidFill>
                <a:srgbClr val="2F559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5777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Shape 2053"/>
          <p:cNvSpPr txBox="1">
            <a:spLocks noGrp="1"/>
          </p:cNvSpPr>
          <p:nvPr>
            <p:ph type="ctrTitle"/>
          </p:nvPr>
        </p:nvSpPr>
        <p:spPr>
          <a:xfrm>
            <a:off x="-220287" y="1768639"/>
            <a:ext cx="9584573" cy="19554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lnSpc>
                <a:spcPct val="125000"/>
              </a:lnSpc>
              <a:spcBef>
                <a:spcPts val="0"/>
              </a:spcBef>
              <a:buClr>
                <a:schemeClr val="dk1"/>
              </a:buClr>
              <a:buSzPct val="25000"/>
            </a:pPr>
            <a:br>
              <a:rPr lang="sl-SI" sz="42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br>
              <a:rPr lang="sl-SI" sz="42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br>
              <a:rPr lang="sl-SI" sz="42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br>
              <a:rPr lang="sl-SI" sz="42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sl-SI" sz="42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4. </a:t>
            </a:r>
            <a:r>
              <a:rPr lang="sl-SI" sz="4200" b="1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O</a:t>
            </a:r>
            <a:r>
              <a:rPr lang="sl-SI" sz="4200" b="1" noProof="0" err="1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ptimalna</a:t>
            </a:r>
            <a:r>
              <a:rPr lang="sl-SI" sz="42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strategija rekrutiranja</a:t>
            </a:r>
            <a:endParaRPr lang="sl-SI" sz="4200" b="1" i="1" noProof="0">
              <a:solidFill>
                <a:srgbClr val="C0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351E78-1DC9-B78B-0C29-8D18F5CD7B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386" y="167865"/>
            <a:ext cx="1771429" cy="584127"/>
          </a:xfrm>
          <a:prstGeom prst="rect">
            <a:avLst/>
          </a:prstGeom>
        </p:spPr>
      </p:pic>
      <p:pic>
        <p:nvPicPr>
          <p:cNvPr id="2" name="Picture 1" descr="A black and red logo&#10;&#10;Description automatically generated">
            <a:extLst>
              <a:ext uri="{FF2B5EF4-FFF2-40B4-BE49-F238E27FC236}">
                <a16:creationId xmlns:a16="http://schemas.microsoft.com/office/drawing/2014/main" id="{0F8432CA-46F4-2107-1B84-89A0FDC8BD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5554" y="-82147"/>
            <a:ext cx="1918445" cy="108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0975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805" y="-40980"/>
            <a:ext cx="9207610" cy="908789"/>
          </a:xfr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sl-SI" sz="36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Ključni pojmi in izračuni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162836"/>
            <a:ext cx="9017251" cy="5567880"/>
          </a:xfrm>
        </p:spPr>
        <p:txBody>
          <a:bodyPr wrap="square" lIns="0" tIns="0" rIns="0" bIns="0">
            <a:no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Stroški na enoto točnosti (CUA – </a:t>
            </a:r>
            <a:r>
              <a:rPr lang="sl-SI" sz="2400" i="1" noProof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costs</a:t>
            </a:r>
            <a:r>
              <a:rPr lang="sl-SI" sz="2400" i="1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per </a:t>
            </a:r>
            <a:r>
              <a:rPr lang="sl-SI" sz="2400" i="1" noProof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unit</a:t>
            </a:r>
            <a:r>
              <a:rPr lang="sl-SI" sz="2400" i="1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sl-SI" sz="2400" i="1" noProof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accuracy</a:t>
            </a: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):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</a:t>
            </a:r>
            <a:r>
              <a:rPr lang="sl-SI" sz="2400" b="1" i="1" noProof="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CUA = TC × MSE(ȳ)  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Celotni stroški: </a:t>
            </a:r>
            <a:r>
              <a:rPr lang="sl-SI" sz="2400" i="1" noProof="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TC = fiksni stroški + variabilni stroški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Točnost (</a:t>
            </a:r>
            <a:r>
              <a:rPr lang="sl-SI" sz="2400" i="1" noProof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accuracy</a:t>
            </a: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): </a:t>
            </a:r>
            <a:r>
              <a:rPr lang="sl-SI" sz="2400" i="1" noProof="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MSE (ȳ) = Var(ȳ) + </a:t>
            </a:r>
            <a:r>
              <a:rPr lang="sl-SI" sz="2400" i="1" noProof="0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Bias</a:t>
            </a:r>
            <a:r>
              <a:rPr lang="sl-SI" sz="2400" i="1" baseline="300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sl-SI" sz="2400" i="1" noProof="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(ȳ) 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Natančnost (</a:t>
            </a:r>
            <a:r>
              <a:rPr lang="sl-SI" sz="2400" i="1" noProof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precision</a:t>
            </a: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): </a:t>
            </a:r>
            <a:r>
              <a:rPr lang="sl-SI" sz="2400" i="1" noProof="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Var (ȳ) ~ S</a:t>
            </a:r>
            <a:r>
              <a:rPr lang="sl-SI" sz="2400" i="1" baseline="30000" noProof="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sl-SI" sz="2400" i="1" noProof="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/ n, SE(ȳ) = √Var (ȳ)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Pristranskost: </a:t>
            </a:r>
            <a:r>
              <a:rPr lang="sl-SI" sz="2400" i="1" noProof="0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Bias</a:t>
            </a:r>
            <a:r>
              <a:rPr lang="sl-SI" sz="2400" i="1" noProof="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(ȳ) = E(ȳ) - Ȳ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14631" y="0"/>
            <a:ext cx="429370" cy="365760"/>
          </a:xfrm>
        </p:spPr>
        <p:txBody>
          <a:bodyPr lIns="72000" tIns="72000" rIns="72000" bIns="72000"/>
          <a:lstStyle/>
          <a:p>
            <a:fld id="{0FC7AC86-C4C7-446A-9E56-6DAA33C95217}" type="slidenum">
              <a:rPr lang="sl-SI" sz="1400" noProof="0" smtClean="0">
                <a:latin typeface="+mj-lt"/>
                <a:cs typeface="Arial" panose="020B0604020202020204" pitchFamily="34" charset="0"/>
              </a:rPr>
              <a:t>14</a:t>
            </a:fld>
            <a:endParaRPr lang="sl-SI" sz="1400" noProof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563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805" y="-40980"/>
            <a:ext cx="9207610" cy="908789"/>
          </a:xfr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sl-SI" sz="36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Pristop izračunavanja CUA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162836"/>
            <a:ext cx="8854289" cy="5567880"/>
          </a:xfrm>
        </p:spPr>
        <p:txBody>
          <a:bodyPr wrap="square" lIns="0" tIns="0" rIns="0" bIns="0" numCol="1">
            <a:no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2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Ocene iz CDI panela primerjamo s pravimi populacijskimi vrednostmi: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sl-SI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Baza SI-STAT,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sl-SI" sz="22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Podatki Državne volilne komisije,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sl-SI" sz="22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Podatki ess.gov.si (Zavod Republike Slovenije za zaposlovanje),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sl-SI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Tradicionalne verjetnostne ankete z osebnim ali kombiniranim načinom anketiranja: </a:t>
            </a:r>
            <a:r>
              <a:rPr lang="sl-SI" sz="22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ESS 2023, SILC 2023</a:t>
            </a:r>
            <a:r>
              <a:rPr lang="sl-SI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….</a:t>
            </a:r>
            <a:endParaRPr lang="sl-SI" sz="2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2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CUA je sedaj </a:t>
            </a:r>
            <a:r>
              <a:rPr lang="sl-SI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sl-SI" sz="22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zračunan za 172 od cca 250 spremenljivk.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2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CUA izračunavamo le za </a:t>
            </a:r>
            <a:r>
              <a:rPr lang="sl-SI" sz="2200" b="1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variabilne stroške </a:t>
            </a:r>
            <a:r>
              <a:rPr lang="sl-SI" sz="22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glede na lanske izračune fiksni stroški nimajo večjega vpliva na CUA.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2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 izračunih uporabljamo </a:t>
            </a:r>
            <a:r>
              <a:rPr lang="sl-SI" sz="2200" b="1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modeliran končni n = 1000</a:t>
            </a:r>
            <a:r>
              <a:rPr lang="sl-SI" sz="22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ker se sicer  začetni numerusi med skupinami razlikujejo in ni primerljivosti.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14631" y="0"/>
            <a:ext cx="429370" cy="365760"/>
          </a:xfrm>
        </p:spPr>
        <p:txBody>
          <a:bodyPr lIns="72000" tIns="72000" rIns="72000" bIns="72000"/>
          <a:lstStyle/>
          <a:p>
            <a:fld id="{0FC7AC86-C4C7-446A-9E56-6DAA33C95217}" type="slidenum">
              <a:rPr lang="sl-SI" sz="1400" noProof="0" smtClean="0">
                <a:latin typeface="+mj-lt"/>
                <a:cs typeface="Arial" panose="020B0604020202020204" pitchFamily="34" charset="0"/>
              </a:rPr>
              <a:t>15</a:t>
            </a:fld>
            <a:endParaRPr lang="sl-SI" sz="1400" noProof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3193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805" y="-40980"/>
            <a:ext cx="9207610" cy="908789"/>
          </a:xfr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sl-SI" sz="36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Pristop izračunavanja CUA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162836"/>
            <a:ext cx="8854289" cy="5567880"/>
          </a:xfrm>
        </p:spPr>
        <p:txBody>
          <a:bodyPr wrap="square" lIns="0" tIns="0" rIns="0" bIns="0" numCol="1">
            <a:no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2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Zmagovalna skupina je določena glede na naslednji kriterij: 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sl-SI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sl-SI" sz="2200" b="1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najnižji povprečni rang za CUA glede na dane spremenljivke.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endParaRPr lang="sl-SI" sz="2200" b="1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2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Primerjava skupin</a:t>
            </a:r>
            <a:r>
              <a:rPr lang="sl-SI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se izvede na dva načina, glede na:</a:t>
            </a:r>
            <a:endParaRPr lang="sl-SI" sz="2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sl-SI" sz="22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Specifično tematiko.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sl-SI" sz="22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Sumarno po spremenljivkah – povprečni rang glede na vse spremenljivke, vključene v izračune CUA.</a:t>
            </a:r>
          </a:p>
          <a:p>
            <a:pPr marL="342900" lvl="1" indent="0">
              <a:lnSpc>
                <a:spcPct val="100000"/>
              </a:lnSpc>
              <a:spcBef>
                <a:spcPts val="1800"/>
              </a:spcBef>
              <a:buNone/>
            </a:pPr>
            <a:endParaRPr lang="sl-SI" sz="24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2000"/>
              </a:lnSpc>
              <a:spcBef>
                <a:spcPts val="1800"/>
              </a:spcBef>
            </a:pPr>
            <a:endParaRPr lang="sl-SI" sz="20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14631" y="0"/>
            <a:ext cx="429370" cy="365760"/>
          </a:xfrm>
        </p:spPr>
        <p:txBody>
          <a:bodyPr lIns="72000" tIns="72000" rIns="72000" bIns="72000"/>
          <a:lstStyle/>
          <a:p>
            <a:fld id="{0FC7AC86-C4C7-446A-9E56-6DAA33C95217}" type="slidenum">
              <a:rPr lang="sl-SI" sz="1400" noProof="0" smtClean="0">
                <a:latin typeface="+mj-lt"/>
                <a:cs typeface="Arial" panose="020B0604020202020204" pitchFamily="34" charset="0"/>
              </a:rPr>
              <a:t>16</a:t>
            </a:fld>
            <a:endParaRPr lang="sl-SI" sz="1400" noProof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4374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Shape 2053"/>
          <p:cNvSpPr txBox="1">
            <a:spLocks noGrp="1"/>
          </p:cNvSpPr>
          <p:nvPr>
            <p:ph type="ctrTitle"/>
          </p:nvPr>
        </p:nvSpPr>
        <p:spPr>
          <a:xfrm>
            <a:off x="18834" y="2933323"/>
            <a:ext cx="9022339" cy="70617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lnSpc>
                <a:spcPct val="125000"/>
              </a:lnSpc>
              <a:spcBef>
                <a:spcPts val="0"/>
              </a:spcBef>
              <a:buClr>
                <a:schemeClr val="dk1"/>
              </a:buClr>
              <a:buSzPct val="25000"/>
            </a:pPr>
            <a:r>
              <a:rPr lang="sl-SI" sz="44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4.1 Izračuni za val 0 (dopolnjeni)</a:t>
            </a:r>
            <a:endParaRPr lang="sl-SI" sz="4400" b="1" i="1" noProof="0">
              <a:solidFill>
                <a:srgbClr val="C0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351E78-1DC9-B78B-0C29-8D18F5CD7B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386" y="167865"/>
            <a:ext cx="1771429" cy="584127"/>
          </a:xfrm>
          <a:prstGeom prst="rect">
            <a:avLst/>
          </a:prstGeom>
        </p:spPr>
      </p:pic>
      <p:pic>
        <p:nvPicPr>
          <p:cNvPr id="2" name="Picture 1" descr="A black and red logo&#10;&#10;Description automatically generated">
            <a:extLst>
              <a:ext uri="{FF2B5EF4-FFF2-40B4-BE49-F238E27FC236}">
                <a16:creationId xmlns:a16="http://schemas.microsoft.com/office/drawing/2014/main" id="{0F8432CA-46F4-2107-1B84-89A0FDC8BD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5554" y="-82147"/>
            <a:ext cx="1918445" cy="108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6155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805" y="-40980"/>
            <a:ext cx="9207610" cy="908789"/>
          </a:xfr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sl-SI" sz="36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Tematski sklopi v valu 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1805" y="1096334"/>
            <a:ext cx="9144000" cy="4495580"/>
          </a:xfrm>
        </p:spPr>
        <p:txBody>
          <a:bodyPr wrap="square" lIns="0" tIns="0" rIns="0" bIns="0" numCol="2">
            <a:noAutofit/>
          </a:bodyPr>
          <a:lstStyle/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Covid-19 (2)*,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Delo in zaposlitev (19),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Demografija (19),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Dohodek in materialni položaj (14),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 err="1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Neutežena</a:t>
            </a:r>
            <a:r>
              <a:rPr lang="sl-SI" sz="2400" noProof="0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demografija (12),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Politična orientiranost levo-desno</a:t>
            </a: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(1),</a:t>
            </a:r>
            <a:endParaRPr lang="sl-SI" sz="24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Religija (5),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Volitve (april 2022) za poslance v slovenski Državni zbor (16),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Zadovoljstvo (2).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endParaRPr lang="sl-SI" sz="28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14631" y="0"/>
            <a:ext cx="429370" cy="365760"/>
          </a:xfrm>
        </p:spPr>
        <p:txBody>
          <a:bodyPr lIns="72000" tIns="72000" rIns="72000" bIns="72000"/>
          <a:lstStyle/>
          <a:p>
            <a:fld id="{0FC7AC86-C4C7-446A-9E56-6DAA33C95217}" type="slidenum">
              <a:rPr lang="sl-SI" sz="1400" noProof="0" smtClean="0">
                <a:latin typeface="+mj-lt"/>
                <a:cs typeface="Arial" panose="020B0604020202020204" pitchFamily="34" charset="0"/>
              </a:rPr>
              <a:t>18</a:t>
            </a:fld>
            <a:endParaRPr lang="sl-SI" sz="1400" noProof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53A3F6-8414-5579-2B97-D6B43E65DF37}"/>
              </a:ext>
            </a:extLst>
          </p:cNvPr>
          <p:cNvSpPr txBox="1"/>
          <p:nvPr/>
        </p:nvSpPr>
        <p:spPr>
          <a:xfrm>
            <a:off x="231534" y="5466496"/>
            <a:ext cx="848309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*Št. spremenljivk za dano tematiko, za katere je bil izračunan CUA, je navedeno v oklepaju.</a:t>
            </a:r>
          </a:p>
          <a:p>
            <a:r>
              <a:rPr lang="sl-SI" sz="200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 Modro: sklopi, predstavljeni na SPIKNA 23.</a:t>
            </a:r>
            <a:endParaRPr lang="en-GB" sz="200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008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Shape 2053"/>
          <p:cNvSpPr txBox="1">
            <a:spLocks noGrp="1"/>
          </p:cNvSpPr>
          <p:nvPr>
            <p:ph type="ctrTitle"/>
          </p:nvPr>
        </p:nvSpPr>
        <p:spPr>
          <a:xfrm>
            <a:off x="60830" y="1086416"/>
            <a:ext cx="9022339" cy="88723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lnSpc>
                <a:spcPct val="125000"/>
              </a:lnSpc>
              <a:spcBef>
                <a:spcPts val="0"/>
              </a:spcBef>
              <a:buClr>
                <a:schemeClr val="dk1"/>
              </a:buClr>
              <a:buSzPct val="25000"/>
            </a:pPr>
            <a:r>
              <a:rPr lang="sl-SI" sz="36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Struktura predstavitve</a:t>
            </a:r>
            <a:endParaRPr lang="sl-SI" sz="3600" b="1" i="1" noProof="0">
              <a:solidFill>
                <a:srgbClr val="C0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351E78-1DC9-B78B-0C29-8D18F5CD7B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386" y="167865"/>
            <a:ext cx="1771429" cy="584127"/>
          </a:xfrm>
          <a:prstGeom prst="rect">
            <a:avLst/>
          </a:prstGeom>
        </p:spPr>
      </p:pic>
      <p:pic>
        <p:nvPicPr>
          <p:cNvPr id="4" name="Picture 3" descr="A black and red logo&#10;&#10;Description automatically generated">
            <a:extLst>
              <a:ext uri="{FF2B5EF4-FFF2-40B4-BE49-F238E27FC236}">
                <a16:creationId xmlns:a16="http://schemas.microsoft.com/office/drawing/2014/main" id="{4F8FD79E-F9C9-ACE7-BD9C-5076CC7737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5554" y="-82147"/>
            <a:ext cx="1918445" cy="10841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A499440-5EE7-AEAB-8CCE-EA66C675A283}"/>
              </a:ext>
            </a:extLst>
          </p:cNvPr>
          <p:cNvSpPr txBox="1"/>
          <p:nvPr/>
        </p:nvSpPr>
        <p:spPr>
          <a:xfrm>
            <a:off x="624690" y="2610251"/>
            <a:ext cx="7831248" cy="3340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sl-SI" sz="2400" noProof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Opredelitev problema,</a:t>
            </a:r>
          </a:p>
          <a:p>
            <a:pPr>
              <a:lnSpc>
                <a:spcPct val="150000"/>
              </a:lnSpc>
            </a:pPr>
            <a:r>
              <a:rPr lang="sl-SI" sz="2400" noProof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O CDI panelu,</a:t>
            </a:r>
          </a:p>
          <a:p>
            <a:pPr lvl="0">
              <a:lnSpc>
                <a:spcPct val="150000"/>
              </a:lnSpc>
            </a:pPr>
            <a:r>
              <a:rPr lang="sl-SI" sz="2400" noProof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Predstavitev raziskav in metodoloških eksperimentov,</a:t>
            </a:r>
          </a:p>
          <a:p>
            <a:pPr lvl="0">
              <a:lnSpc>
                <a:spcPct val="150000"/>
              </a:lnSpc>
            </a:pPr>
            <a:r>
              <a:rPr lang="sl-SI" sz="2400" noProof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Optimalna strategija rekrutiranja,</a:t>
            </a:r>
          </a:p>
          <a:p>
            <a:pPr lvl="0">
              <a:lnSpc>
                <a:spcPct val="150000"/>
              </a:lnSpc>
            </a:pPr>
            <a:r>
              <a:rPr lang="sl-SI" sz="2400" noProof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Razprava,</a:t>
            </a:r>
          </a:p>
          <a:p>
            <a:pPr lvl="0">
              <a:lnSpc>
                <a:spcPct val="150000"/>
              </a:lnSpc>
            </a:pPr>
            <a:r>
              <a:rPr lang="sl-SI" sz="2400" noProof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 </a:t>
            </a:r>
            <a:r>
              <a:rPr lang="en-GB" sz="2400" noProof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Omejitve</a:t>
            </a:r>
            <a:r>
              <a:rPr lang="en-GB" sz="2400" noProof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en-GB" sz="2400" noProof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nadaljnje</a:t>
            </a:r>
            <a:r>
              <a:rPr lang="en-GB" sz="2400" noProof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noProof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raziskave</a:t>
            </a:r>
            <a:r>
              <a:rPr lang="sl-SI" sz="2400" noProof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2082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805" y="-40980"/>
            <a:ext cx="9207610" cy="908789"/>
          </a:xfr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sl-SI" sz="36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Uvrstitev skupin po tematiki in sumarno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14631" y="0"/>
            <a:ext cx="429370" cy="365760"/>
          </a:xfrm>
        </p:spPr>
        <p:txBody>
          <a:bodyPr lIns="72000" tIns="72000" rIns="72000" bIns="72000"/>
          <a:lstStyle/>
          <a:p>
            <a:fld id="{0FC7AC86-C4C7-446A-9E56-6DAA33C95217}" type="slidenum">
              <a:rPr lang="sl-SI" sz="1400" noProof="0" smtClean="0">
                <a:latin typeface="+mj-lt"/>
                <a:cs typeface="Arial" panose="020B0604020202020204" pitchFamily="34" charset="0"/>
              </a:rPr>
              <a:t>19</a:t>
            </a:fld>
            <a:endParaRPr lang="sl-SI" sz="1400" noProof="0">
              <a:latin typeface="+mj-lt"/>
              <a:cs typeface="Arial" panose="020B0604020202020204" pitchFamily="34" charset="0"/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A2678286-48F3-FCA2-ECAD-9AF8CB6B6F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9697419"/>
              </p:ext>
            </p:extLst>
          </p:nvPr>
        </p:nvGraphicFramePr>
        <p:xfrm>
          <a:off x="126751" y="908788"/>
          <a:ext cx="8872394" cy="5836042"/>
        </p:xfrm>
        <a:graphic>
          <a:graphicData uri="http://schemas.openxmlformats.org/drawingml/2006/table">
            <a:tbl>
              <a:tblPr/>
              <a:tblGrid>
                <a:gridCol w="1319111">
                  <a:extLst>
                    <a:ext uri="{9D8B030D-6E8A-4147-A177-3AD203B41FA5}">
                      <a16:colId xmlns:a16="http://schemas.microsoft.com/office/drawing/2014/main" val="1413434564"/>
                    </a:ext>
                  </a:extLst>
                </a:gridCol>
                <a:gridCol w="2466198">
                  <a:extLst>
                    <a:ext uri="{9D8B030D-6E8A-4147-A177-3AD203B41FA5}">
                      <a16:colId xmlns:a16="http://schemas.microsoft.com/office/drawing/2014/main" val="2055085878"/>
                    </a:ext>
                  </a:extLst>
                </a:gridCol>
                <a:gridCol w="1017417">
                  <a:extLst>
                    <a:ext uri="{9D8B030D-6E8A-4147-A177-3AD203B41FA5}">
                      <a16:colId xmlns:a16="http://schemas.microsoft.com/office/drawing/2014/main" val="1763548873"/>
                    </a:ext>
                  </a:extLst>
                </a:gridCol>
                <a:gridCol w="1017417">
                  <a:extLst>
                    <a:ext uri="{9D8B030D-6E8A-4147-A177-3AD203B41FA5}">
                      <a16:colId xmlns:a16="http://schemas.microsoft.com/office/drawing/2014/main" val="4161360429"/>
                    </a:ext>
                  </a:extLst>
                </a:gridCol>
                <a:gridCol w="1017417">
                  <a:extLst>
                    <a:ext uri="{9D8B030D-6E8A-4147-A177-3AD203B41FA5}">
                      <a16:colId xmlns:a16="http://schemas.microsoft.com/office/drawing/2014/main" val="3593317777"/>
                    </a:ext>
                  </a:extLst>
                </a:gridCol>
                <a:gridCol w="1017417">
                  <a:extLst>
                    <a:ext uri="{9D8B030D-6E8A-4147-A177-3AD203B41FA5}">
                      <a16:colId xmlns:a16="http://schemas.microsoft.com/office/drawing/2014/main" val="3092212742"/>
                    </a:ext>
                  </a:extLst>
                </a:gridCol>
                <a:gridCol w="1017417">
                  <a:extLst>
                    <a:ext uri="{9D8B030D-6E8A-4147-A177-3AD203B41FA5}">
                      <a16:colId xmlns:a16="http://schemas.microsoft.com/office/drawing/2014/main" val="1646009799"/>
                    </a:ext>
                  </a:extLst>
                </a:gridCol>
              </a:tblGrid>
              <a:tr h="655711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800" b="1" i="0" u="none" strike="noStrike" noProof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Tematika (št. spremenljivk)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1" i="0" u="none" strike="noStrike" noProof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10 € dm po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5 € dm prej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5 € </a:t>
                      </a:r>
                      <a:r>
                        <a:rPr lang="sl-SI" sz="1800" b="1" i="0" u="none" strike="noStrike" noProof="0" err="1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cash</a:t>
                      </a:r>
                      <a:r>
                        <a:rPr lang="sl-SI" sz="1800" b="1" i="0" u="none" strike="noStrike" noProof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prej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Brez nagrade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5 € dm po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00653"/>
                  </a:ext>
                </a:extLst>
              </a:tr>
              <a:tr h="398487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Covid-19 (2)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F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190986"/>
                  </a:ext>
                </a:extLst>
              </a:tr>
              <a:tr h="398487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Delo in zaposlitev (19)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F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5196101"/>
                  </a:ext>
                </a:extLst>
              </a:tr>
              <a:tr h="398487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Demografija (19)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F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F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6464872"/>
                  </a:ext>
                </a:extLst>
              </a:tr>
              <a:tr h="398487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Dohodek &amp; finančni položaj (14)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F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1097104"/>
                  </a:ext>
                </a:extLst>
              </a:tr>
              <a:tr h="398487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Religija (5)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F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F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0766937"/>
                  </a:ext>
                </a:extLst>
              </a:tr>
              <a:tr h="398487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2000" b="0" i="0" u="none" strike="noStrike" noProof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Neutežena</a:t>
                      </a:r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demografija (12)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F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6513458"/>
                  </a:ext>
                </a:extLst>
              </a:tr>
              <a:tr h="398487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Volitve 2022 (16)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F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889824"/>
                  </a:ext>
                </a:extLst>
              </a:tr>
              <a:tr h="398487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Zadovoljstvo (2)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F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3617301"/>
                  </a:ext>
                </a:extLst>
              </a:tr>
              <a:tr h="398487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Politična orient. levo-desno (1)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F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4093210"/>
                  </a:ext>
                </a:extLst>
              </a:tr>
              <a:tr h="398487">
                <a:tc rowSpan="2"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Sumarno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Mesto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sl-SI" sz="2000" b="1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4745449"/>
                  </a:ext>
                </a:extLst>
              </a:tr>
              <a:tr h="398487"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1800" b="1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Povprečni rang</a:t>
                      </a:r>
                      <a:endParaRPr lang="sl-SI" sz="1800" b="1" i="0" u="none" strike="noStrike" noProof="0">
                        <a:solidFill>
                          <a:srgbClr val="C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GB" sz="20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GB" sz="20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GB" sz="20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GB" sz="20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GB" sz="20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700493"/>
                  </a:ext>
                </a:extLst>
              </a:tr>
              <a:tr h="398487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800" b="1" i="0" u="none" strike="noStrike" noProof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Variab</a:t>
                      </a:r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strošek na respondenta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1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5482714"/>
                  </a:ext>
                </a:extLst>
              </a:tr>
              <a:tr h="398487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Odziv za skupino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1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48 %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20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73964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99464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FA1BAE3-2AB4-18B5-3B19-35BA967C1B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0733089"/>
              </p:ext>
            </p:extLst>
          </p:nvPr>
        </p:nvGraphicFramePr>
        <p:xfrm>
          <a:off x="-31805" y="588475"/>
          <a:ext cx="9750583" cy="6481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805" y="-40980"/>
            <a:ext cx="9207610" cy="908789"/>
          </a:xfr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GB" sz="3400" b="1" i="0" u="none" strike="noStrike" kern="1200" spc="0" baseline="0" err="1">
                <a:solidFill>
                  <a:srgbClr val="C00000"/>
                </a:solidFill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Povprečni</a:t>
            </a:r>
            <a:r>
              <a:rPr lang="en-GB" sz="3400" b="1" i="0" u="none" strike="noStrike" kern="1200" spc="0" baseline="0">
                <a:solidFill>
                  <a:srgbClr val="C00000"/>
                </a:solidFill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GB" sz="3400" b="1" i="0" u="none" strike="noStrike" kern="1200" spc="0" baseline="0" err="1">
                <a:solidFill>
                  <a:srgbClr val="C00000"/>
                </a:solidFill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rangi</a:t>
            </a:r>
            <a:r>
              <a:rPr lang="en-GB" sz="3400" b="1" i="0" u="none" strike="noStrike" kern="1200" spc="0" baseline="0">
                <a:solidFill>
                  <a:srgbClr val="C00000"/>
                </a:solidFill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sl-SI" sz="3400" b="1" i="0" u="none" strike="noStrike" kern="1200" spc="0" baseline="0">
                <a:solidFill>
                  <a:srgbClr val="C00000"/>
                </a:solidFill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CUA </a:t>
            </a:r>
            <a:r>
              <a:rPr lang="en-GB" sz="3400" b="1" i="0" u="none" strike="noStrike" kern="1200" spc="0" baseline="0">
                <a:solidFill>
                  <a:srgbClr val="C00000"/>
                </a:solidFill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za </a:t>
            </a:r>
            <a:r>
              <a:rPr lang="en-GB" sz="3400" b="1" i="0" u="none" strike="noStrike" kern="1200" spc="0" baseline="0" err="1">
                <a:solidFill>
                  <a:srgbClr val="C00000"/>
                </a:solidFill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val</a:t>
            </a:r>
            <a:r>
              <a:rPr lang="en-GB" sz="3400" b="1" i="0" u="none" strike="noStrike" kern="1200" spc="0" baseline="0">
                <a:solidFill>
                  <a:srgbClr val="C00000"/>
                </a:solidFill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0 </a:t>
            </a:r>
            <a:r>
              <a:rPr lang="sl-SI" sz="3400" b="1" i="0" u="none" strike="noStrike" kern="1200" spc="0" baseline="0">
                <a:solidFill>
                  <a:srgbClr val="C00000"/>
                </a:solidFill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po</a:t>
            </a:r>
            <a:r>
              <a:rPr lang="en-GB" sz="3400" b="1" i="0" u="none" strike="noStrike" kern="1200" spc="0" baseline="0">
                <a:solidFill>
                  <a:srgbClr val="C00000"/>
                </a:solidFill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sl-SI" sz="3400" b="1" i="0" u="none" strike="noStrike" kern="1200" spc="0" baseline="0">
                <a:solidFill>
                  <a:srgbClr val="C00000"/>
                </a:solidFill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tematikah</a:t>
            </a:r>
            <a:endParaRPr lang="sl-SI" sz="3400" b="1" noProof="0">
              <a:solidFill>
                <a:srgbClr val="C0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14631" y="0"/>
            <a:ext cx="429370" cy="365760"/>
          </a:xfrm>
        </p:spPr>
        <p:txBody>
          <a:bodyPr lIns="72000" tIns="72000" rIns="72000" bIns="72000"/>
          <a:lstStyle/>
          <a:p>
            <a:fld id="{0FC7AC86-C4C7-446A-9E56-6DAA33C95217}" type="slidenum">
              <a:rPr lang="sl-SI" sz="1400" noProof="0" smtClean="0">
                <a:latin typeface="+mj-lt"/>
                <a:cs typeface="Arial" panose="020B0604020202020204" pitchFamily="34" charset="0"/>
              </a:rPr>
              <a:t>20</a:t>
            </a:fld>
            <a:endParaRPr lang="sl-SI" sz="1400" noProof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FD23C3-2135-41A2-A898-769902CD5327}"/>
              </a:ext>
            </a:extLst>
          </p:cNvPr>
          <p:cNvSpPr txBox="1"/>
          <p:nvPr/>
        </p:nvSpPr>
        <p:spPr>
          <a:xfrm>
            <a:off x="117695" y="5847566"/>
            <a:ext cx="3060070" cy="8928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l-SI" sz="1200" b="1" noProof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Rang</a:t>
            </a:r>
            <a:r>
              <a:rPr lang="sl-SI" sz="1200" noProof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sl-SI" sz="1200" noProof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– najboljša uvrstitev (najnižji CUA)</a:t>
            </a:r>
          </a:p>
          <a:p>
            <a:pPr>
              <a:lnSpc>
                <a:spcPct val="150000"/>
              </a:lnSpc>
            </a:pPr>
            <a:r>
              <a:rPr lang="sl-SI" sz="1200" noProof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– najslabša uvrstitev (najvišji CUA)</a:t>
            </a:r>
            <a:endParaRPr lang="sl-SI" sz="1200" noProof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4B2D27-876A-CE7A-E5F6-07CF92D4C127}"/>
              </a:ext>
            </a:extLst>
          </p:cNvPr>
          <p:cNvSpPr txBox="1"/>
          <p:nvPr/>
        </p:nvSpPr>
        <p:spPr>
          <a:xfrm>
            <a:off x="117695" y="1636509"/>
            <a:ext cx="11497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1400" b="1" noProof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Skupine nagrad:</a:t>
            </a:r>
            <a:endParaRPr lang="en-GB" b="1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C79EFB-FF9E-8F2A-2AC1-03DC960DC24E}"/>
              </a:ext>
            </a:extLst>
          </p:cNvPr>
          <p:cNvSpPr txBox="1"/>
          <p:nvPr/>
        </p:nvSpPr>
        <p:spPr>
          <a:xfrm>
            <a:off x="2344848" y="1462889"/>
            <a:ext cx="162962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l-SI" sz="14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Sumarno po spremenljivkah</a:t>
            </a:r>
            <a:endParaRPr lang="en-GB" sz="14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1016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Shape 2053"/>
          <p:cNvSpPr txBox="1">
            <a:spLocks noGrp="1"/>
          </p:cNvSpPr>
          <p:nvPr>
            <p:ph type="ctrTitle"/>
          </p:nvPr>
        </p:nvSpPr>
        <p:spPr>
          <a:xfrm>
            <a:off x="18834" y="2933323"/>
            <a:ext cx="9022339" cy="70617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lnSpc>
                <a:spcPct val="125000"/>
              </a:lnSpc>
              <a:spcBef>
                <a:spcPts val="0"/>
              </a:spcBef>
              <a:buClr>
                <a:schemeClr val="dk1"/>
              </a:buClr>
              <a:buSzPct val="25000"/>
            </a:pPr>
            <a:r>
              <a:rPr lang="sl-SI" sz="44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4.2 Izračuni za val 5</a:t>
            </a:r>
            <a:endParaRPr lang="sl-SI" sz="4400" b="1" i="1" noProof="0">
              <a:solidFill>
                <a:srgbClr val="C0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351E78-1DC9-B78B-0C29-8D18F5CD7B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386" y="167865"/>
            <a:ext cx="1771429" cy="584127"/>
          </a:xfrm>
          <a:prstGeom prst="rect">
            <a:avLst/>
          </a:prstGeom>
        </p:spPr>
      </p:pic>
      <p:pic>
        <p:nvPicPr>
          <p:cNvPr id="2" name="Picture 1" descr="A black and red logo&#10;&#10;Description automatically generated">
            <a:extLst>
              <a:ext uri="{FF2B5EF4-FFF2-40B4-BE49-F238E27FC236}">
                <a16:creationId xmlns:a16="http://schemas.microsoft.com/office/drawing/2014/main" id="{0F8432CA-46F4-2107-1B84-89A0FDC8BD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5554" y="-82147"/>
            <a:ext cx="1918445" cy="108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0759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805" y="-40980"/>
            <a:ext cx="9207610" cy="908789"/>
          </a:xfr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sl-SI" sz="36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Tematski sklopi v valu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62836"/>
            <a:ext cx="9143999" cy="4495580"/>
          </a:xfrm>
        </p:spPr>
        <p:txBody>
          <a:bodyPr wrap="square" lIns="0" tIns="0" rIns="0" bIns="0" numCol="2">
            <a:noAutofit/>
          </a:bodyPr>
          <a:lstStyle/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Delo in zaposlitev (10)*,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Demografija (16),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Digitalno potrdilo (12),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Neutežena</a:t>
            </a: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demografija (12),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Počutje (8),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Selitve (2),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Varnost v soseski (1),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Volitve in referendumi 2024 (20),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Zdravje (1).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endParaRPr lang="sl-SI" sz="28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14631" y="0"/>
            <a:ext cx="429370" cy="365760"/>
          </a:xfrm>
        </p:spPr>
        <p:txBody>
          <a:bodyPr lIns="72000" tIns="72000" rIns="72000" bIns="72000"/>
          <a:lstStyle/>
          <a:p>
            <a:fld id="{0FC7AC86-C4C7-446A-9E56-6DAA33C95217}" type="slidenum">
              <a:rPr lang="sl-SI" sz="1400" noProof="0" smtClean="0">
                <a:latin typeface="+mj-lt"/>
                <a:cs typeface="Arial" panose="020B0604020202020204" pitchFamily="34" charset="0"/>
              </a:rPr>
              <a:t>22</a:t>
            </a:fld>
            <a:endParaRPr lang="sl-SI" sz="1400" noProof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9E8587-6F5E-9DCB-BCB2-A473D08AE67C}"/>
              </a:ext>
            </a:extLst>
          </p:cNvPr>
          <p:cNvSpPr txBox="1"/>
          <p:nvPr/>
        </p:nvSpPr>
        <p:spPr>
          <a:xfrm>
            <a:off x="330451" y="5953443"/>
            <a:ext cx="848309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*V oklepaju je št. spremenljivk za dano tematiko, za katere je bil izračunan CUA.</a:t>
            </a:r>
            <a:endParaRPr lang="en-GB" sz="2000"/>
          </a:p>
        </p:txBody>
      </p:sp>
    </p:spTree>
    <p:extLst>
      <p:ext uri="{BB962C8B-B14F-4D97-AF65-F5344CB8AC3E}">
        <p14:creationId xmlns:p14="http://schemas.microsoft.com/office/powerpoint/2010/main" val="33343104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805" y="-40980"/>
            <a:ext cx="9207610" cy="908789"/>
          </a:xfr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sl-SI" sz="36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Uvrstitev skupin po tematiki in sumarno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14631" y="0"/>
            <a:ext cx="429370" cy="365760"/>
          </a:xfrm>
        </p:spPr>
        <p:txBody>
          <a:bodyPr lIns="72000" tIns="72000" rIns="72000" bIns="72000"/>
          <a:lstStyle/>
          <a:p>
            <a:fld id="{0FC7AC86-C4C7-446A-9E56-6DAA33C95217}" type="slidenum">
              <a:rPr lang="sl-SI" sz="1400" noProof="0" smtClean="0">
                <a:latin typeface="+mj-lt"/>
                <a:cs typeface="Arial" panose="020B0604020202020204" pitchFamily="34" charset="0"/>
              </a:rPr>
              <a:t>23</a:t>
            </a:fld>
            <a:endParaRPr lang="sl-SI" sz="1400" noProof="0">
              <a:latin typeface="+mj-lt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843AB6E-3555-0E35-5932-9B5A61DDC0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604348"/>
              </p:ext>
            </p:extLst>
          </p:nvPr>
        </p:nvGraphicFramePr>
        <p:xfrm>
          <a:off x="81480" y="894823"/>
          <a:ext cx="8962932" cy="5909355"/>
        </p:xfrm>
        <a:graphic>
          <a:graphicData uri="http://schemas.openxmlformats.org/drawingml/2006/table">
            <a:tbl>
              <a:tblPr/>
              <a:tblGrid>
                <a:gridCol w="1287687">
                  <a:extLst>
                    <a:ext uri="{9D8B030D-6E8A-4147-A177-3AD203B41FA5}">
                      <a16:colId xmlns:a16="http://schemas.microsoft.com/office/drawing/2014/main" val="2109561515"/>
                    </a:ext>
                  </a:extLst>
                </a:gridCol>
                <a:gridCol w="1649299">
                  <a:extLst>
                    <a:ext uri="{9D8B030D-6E8A-4147-A177-3AD203B41FA5}">
                      <a16:colId xmlns:a16="http://schemas.microsoft.com/office/drawing/2014/main" val="1715975359"/>
                    </a:ext>
                  </a:extLst>
                </a:gridCol>
                <a:gridCol w="785611">
                  <a:extLst>
                    <a:ext uri="{9D8B030D-6E8A-4147-A177-3AD203B41FA5}">
                      <a16:colId xmlns:a16="http://schemas.microsoft.com/office/drawing/2014/main" val="1585601682"/>
                    </a:ext>
                  </a:extLst>
                </a:gridCol>
                <a:gridCol w="704549">
                  <a:extLst>
                    <a:ext uri="{9D8B030D-6E8A-4147-A177-3AD203B41FA5}">
                      <a16:colId xmlns:a16="http://schemas.microsoft.com/office/drawing/2014/main" val="1224968947"/>
                    </a:ext>
                  </a:extLst>
                </a:gridCol>
                <a:gridCol w="866673">
                  <a:extLst>
                    <a:ext uri="{9D8B030D-6E8A-4147-A177-3AD203B41FA5}">
                      <a16:colId xmlns:a16="http://schemas.microsoft.com/office/drawing/2014/main" val="1659294899"/>
                    </a:ext>
                  </a:extLst>
                </a:gridCol>
                <a:gridCol w="687292">
                  <a:extLst>
                    <a:ext uri="{9D8B030D-6E8A-4147-A177-3AD203B41FA5}">
                      <a16:colId xmlns:a16="http://schemas.microsoft.com/office/drawing/2014/main" val="1008093246"/>
                    </a:ext>
                  </a:extLst>
                </a:gridCol>
                <a:gridCol w="782298">
                  <a:extLst>
                    <a:ext uri="{9D8B030D-6E8A-4147-A177-3AD203B41FA5}">
                      <a16:colId xmlns:a16="http://schemas.microsoft.com/office/drawing/2014/main" val="1785439022"/>
                    </a:ext>
                  </a:extLst>
                </a:gridCol>
                <a:gridCol w="711407">
                  <a:extLst>
                    <a:ext uri="{9D8B030D-6E8A-4147-A177-3AD203B41FA5}">
                      <a16:colId xmlns:a16="http://schemas.microsoft.com/office/drawing/2014/main" val="544492178"/>
                    </a:ext>
                  </a:extLst>
                </a:gridCol>
                <a:gridCol w="711407">
                  <a:extLst>
                    <a:ext uri="{9D8B030D-6E8A-4147-A177-3AD203B41FA5}">
                      <a16:colId xmlns:a16="http://schemas.microsoft.com/office/drawing/2014/main" val="221521385"/>
                    </a:ext>
                  </a:extLst>
                </a:gridCol>
                <a:gridCol w="776709">
                  <a:extLst>
                    <a:ext uri="{9D8B030D-6E8A-4147-A177-3AD203B41FA5}">
                      <a16:colId xmlns:a16="http://schemas.microsoft.com/office/drawing/2014/main" val="3475111794"/>
                    </a:ext>
                  </a:extLst>
                </a:gridCol>
              </a:tblGrid>
              <a:tr h="987113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2000" b="1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Tematika</a:t>
                      </a:r>
                      <a:endParaRPr lang="sl-SI" sz="18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2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5 € dm prej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10 € dm po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Brez nagrade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5 € dm prej &amp; 5 po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5 € dm po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10 € dm prej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5 € dm prej &amp; 10 po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10 € Merca-tor prej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7968170"/>
                  </a:ext>
                </a:extLst>
              </a:tr>
              <a:tr h="336567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Delo in zaposlitev (10)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F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2264744"/>
                  </a:ext>
                </a:extLst>
              </a:tr>
              <a:tr h="336567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Demografija (16)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F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826844"/>
                  </a:ext>
                </a:extLst>
              </a:tr>
              <a:tr h="336567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Digitalno potrdilo (12)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F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0948635"/>
                  </a:ext>
                </a:extLst>
              </a:tr>
              <a:tr h="336567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 noProof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Neutežena</a:t>
                      </a:r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demografija (12)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F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9969780"/>
                  </a:ext>
                </a:extLst>
              </a:tr>
              <a:tr h="336567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Selitve (2)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F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F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6159586"/>
                  </a:ext>
                </a:extLst>
              </a:tr>
              <a:tr h="336567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Volitve, referendumi 24 (20)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F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1400204"/>
                  </a:ext>
                </a:extLst>
              </a:tr>
              <a:tr h="336567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Zdravje (1)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F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1321291"/>
                  </a:ext>
                </a:extLst>
              </a:tr>
              <a:tr h="336567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Varnost v soseski (1)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F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3588727"/>
                  </a:ext>
                </a:extLst>
              </a:tr>
              <a:tr h="336567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Počutje (8)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FF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9385769"/>
                  </a:ext>
                </a:extLst>
              </a:tr>
              <a:tr h="336567">
                <a:tc rowSpan="2"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b="1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Sumarno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b="1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Mesto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GB" sz="18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GB" sz="18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GB" sz="18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GB" sz="18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GB" sz="18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GB" sz="18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GB" sz="18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GB" sz="18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6888811"/>
                  </a:ext>
                </a:extLst>
              </a:tr>
              <a:tr h="661840"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1800" b="1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b="1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Povprečni rang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GB" sz="18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GB" sz="18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GB" sz="18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GB" sz="18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GB" sz="18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GB" sz="18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GB" sz="18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GB" sz="18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3056167"/>
                  </a:ext>
                </a:extLst>
              </a:tr>
              <a:tr h="408288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Var. strošek/respondenta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1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29 €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29 €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33 €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6210266"/>
                  </a:ext>
                </a:extLst>
              </a:tr>
              <a:tr h="336567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Odziv za skupino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l-SI" sz="1800" b="1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41 %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45 %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45 %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41 %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2671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96076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99588" y="-40980"/>
            <a:ext cx="9370337" cy="908789"/>
          </a:xfr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sl-SI" sz="34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Povprečni rangi CUA za val 5 po tematikah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14631" y="0"/>
            <a:ext cx="429370" cy="365760"/>
          </a:xfrm>
        </p:spPr>
        <p:txBody>
          <a:bodyPr lIns="72000" tIns="72000" rIns="72000" bIns="72000"/>
          <a:lstStyle/>
          <a:p>
            <a:fld id="{0FC7AC86-C4C7-446A-9E56-6DAA33C95217}" type="slidenum">
              <a:rPr lang="sl-SI" sz="1400" noProof="0" smtClean="0">
                <a:latin typeface="+mj-lt"/>
                <a:cs typeface="Arial" panose="020B0604020202020204" pitchFamily="34" charset="0"/>
              </a:rPr>
              <a:t>24</a:t>
            </a:fld>
            <a:endParaRPr lang="sl-SI" sz="1400" noProof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FD23C3-2135-41A2-A898-769902CD5327}"/>
              </a:ext>
            </a:extLst>
          </p:cNvPr>
          <p:cNvSpPr txBox="1"/>
          <p:nvPr/>
        </p:nvSpPr>
        <p:spPr>
          <a:xfrm>
            <a:off x="181071" y="5865673"/>
            <a:ext cx="3060070" cy="8928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l-SI" sz="1200" noProof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Rang:</a:t>
            </a:r>
          </a:p>
          <a:p>
            <a:pPr>
              <a:lnSpc>
                <a:spcPct val="150000"/>
              </a:lnSpc>
            </a:pPr>
            <a:r>
              <a:rPr lang="sl-SI" sz="1200" noProof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– najboljša uvrstitev (najnižji CUA)</a:t>
            </a:r>
          </a:p>
          <a:p>
            <a:pPr>
              <a:lnSpc>
                <a:spcPct val="150000"/>
              </a:lnSpc>
            </a:pPr>
            <a:r>
              <a:rPr lang="sl-SI" sz="1200" noProof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– najslabša uvrstitev (najvišji CUA)</a:t>
            </a:r>
            <a:endParaRPr lang="sl-SI" sz="1200" noProof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AE8EC8B-6571-3341-0557-6B66938B32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688120"/>
              </p:ext>
            </p:extLst>
          </p:nvPr>
        </p:nvGraphicFramePr>
        <p:xfrm>
          <a:off x="1" y="406740"/>
          <a:ext cx="10031240" cy="6451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271E36A-8B29-9DF8-5C70-D84ECFDD4E8E}"/>
              </a:ext>
            </a:extLst>
          </p:cNvPr>
          <p:cNvSpPr txBox="1"/>
          <p:nvPr/>
        </p:nvSpPr>
        <p:spPr>
          <a:xfrm>
            <a:off x="0" y="1518814"/>
            <a:ext cx="12674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1400" b="1" noProof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Skupine nagrad:</a:t>
            </a:r>
            <a:endParaRPr lang="en-GB" b="1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765C47-AD2F-2E2D-B7F9-540D2C403E23}"/>
              </a:ext>
            </a:extLst>
          </p:cNvPr>
          <p:cNvSpPr txBox="1"/>
          <p:nvPr/>
        </p:nvSpPr>
        <p:spPr>
          <a:xfrm>
            <a:off x="2426328" y="1618403"/>
            <a:ext cx="162962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l-SI" sz="14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Sumarno po spremenljivkah</a:t>
            </a:r>
            <a:endParaRPr lang="en-GB" sz="14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7261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30C4A-EEFF-767D-E9D3-1A9A2613E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7AAC5-E31B-F64B-3896-C24E17FB2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1805" y="-40980"/>
            <a:ext cx="9207610" cy="908789"/>
          </a:xfr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sl-SI" sz="36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Razprava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85956-AF71-178B-F465-33CF7794C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445" y="1162836"/>
            <a:ext cx="8564578" cy="5567880"/>
          </a:xfrm>
        </p:spPr>
        <p:txBody>
          <a:bodyPr wrap="square" lIns="0" tIns="0" rIns="0" bIns="0" numCol="1">
            <a:no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2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Najboljši strategiji rekrutiranja, </a:t>
            </a:r>
            <a:r>
              <a:rPr lang="sl-SI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upoštevajoč</a:t>
            </a:r>
            <a:r>
              <a:rPr lang="sl-SI" sz="22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povprečni rang CUA glede na vse spremenljivke, sta: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sl-SI" sz="22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 0: </a:t>
            </a:r>
            <a:r>
              <a:rPr lang="sl-SI" sz="2200" b="1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10 € dm pogojno </a:t>
            </a:r>
            <a:r>
              <a:rPr lang="sl-SI" sz="22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(odziv = 31 %, strošek na respondenta = 22 €),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sl-SI" sz="22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 5: </a:t>
            </a:r>
            <a:r>
              <a:rPr lang="sl-SI" sz="2200" b="1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5 € dm vnaprej </a:t>
            </a:r>
            <a:r>
              <a:rPr lang="sl-SI" sz="22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(odziv = 37 %, strošek na respondenta = 22 €).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2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Razlike med povprečnimi rangi so v sumarnem pogledu majhne.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2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Rezultati so v veliki meri odvisni od tematike.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Skupina 5 € dm vnaprej </a:t>
            </a:r>
            <a:r>
              <a:rPr lang="sl-SI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ima v obeh valovih </a:t>
            </a:r>
            <a:r>
              <a:rPr lang="sl-SI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največ zmag po tematikah</a:t>
            </a:r>
            <a:r>
              <a:rPr lang="sl-SI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sl-SI" sz="2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0B9999-F102-B787-9838-81ADF025D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4631" y="0"/>
            <a:ext cx="429370" cy="365760"/>
          </a:xfrm>
        </p:spPr>
        <p:txBody>
          <a:bodyPr lIns="72000" tIns="72000" rIns="72000" bIns="72000"/>
          <a:lstStyle/>
          <a:p>
            <a:fld id="{0FC7AC86-C4C7-446A-9E56-6DAA33C95217}" type="slidenum">
              <a:rPr lang="sl-SI" sz="1400" noProof="0" smtClean="0">
                <a:latin typeface="+mj-lt"/>
                <a:cs typeface="Arial" panose="020B0604020202020204" pitchFamily="34" charset="0"/>
              </a:rPr>
              <a:t>25</a:t>
            </a:fld>
            <a:endParaRPr lang="sl-SI" sz="1400" noProof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3704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805" y="-40980"/>
            <a:ext cx="9207610" cy="908789"/>
          </a:xfr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sl-SI" sz="36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Omejitve in nadaljnje raziskave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642" y="1162836"/>
            <a:ext cx="8605989" cy="5567880"/>
          </a:xfrm>
        </p:spPr>
        <p:txBody>
          <a:bodyPr wrap="square" lIns="0" tIns="0" rIns="0" bIns="0" numCol="1">
            <a:noAutofit/>
          </a:bodyPr>
          <a:lstStyle/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Večina eksperimentalnih skupin v valu 0 je imela zelo nizek n (50 - 100 enot v skupini).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Nismo še obdelali vseh spremenljivk (le 172 od cca 250).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Preveriti bi bilo treba različne metrik</a:t>
            </a: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za sumarni CUA: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Različno/alternativno uteževanje rangov,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Neposredno uteževanje (standardiziranih) CUA.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CUA vsebuje vse elemente za izbiro optimalne strategije glede na stroške in napake. Odločevalci pa lahko, poleg tega (oziroma ne glede na CUA) upoštevajo še naslednje: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Stopnja odziva (stopnja odgovora</a:t>
            </a: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),</a:t>
            </a:r>
            <a:endParaRPr lang="sl-SI" sz="24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Velikost realiziranega vzorca – </a:t>
            </a:r>
            <a:r>
              <a:rPr lang="sl-SI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(oziroma strošek na respondenta).</a:t>
            </a:r>
            <a:endParaRPr lang="sl-SI" sz="24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14631" y="0"/>
            <a:ext cx="429370" cy="365760"/>
          </a:xfrm>
        </p:spPr>
        <p:txBody>
          <a:bodyPr lIns="72000" tIns="72000" rIns="72000" bIns="72000"/>
          <a:lstStyle/>
          <a:p>
            <a:fld id="{0FC7AC86-C4C7-446A-9E56-6DAA33C95217}" type="slidenum">
              <a:rPr lang="sl-SI" sz="1400" noProof="0" smtClean="0">
                <a:latin typeface="+mj-lt"/>
                <a:cs typeface="Arial" panose="020B0604020202020204" pitchFamily="34" charset="0"/>
              </a:rPr>
              <a:t>26</a:t>
            </a:fld>
            <a:endParaRPr lang="sl-SI" sz="1400" noProof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2574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38634"/>
            <a:ext cx="9144000" cy="2566617"/>
          </a:xfrm>
          <a:noFill/>
          <a:ln>
            <a:noFill/>
          </a:ln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sl-SI" sz="2800" b="1" noProof="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Hvala za pozornost!</a:t>
            </a:r>
            <a:br>
              <a:rPr lang="sl-SI" sz="2800" b="1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sl-SI" sz="2800" b="1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2800" b="1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Vprašanja in razprava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8CF3AD-E6D3-A4E8-9560-8E0072A41E46}"/>
              </a:ext>
            </a:extLst>
          </p:cNvPr>
          <p:cNvSpPr txBox="1"/>
          <p:nvPr/>
        </p:nvSpPr>
        <p:spPr>
          <a:xfrm>
            <a:off x="853289" y="5274573"/>
            <a:ext cx="743742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Več informacij o CDI panelu je na </a:t>
            </a: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1ka.cdi.si/panel</a:t>
            </a:r>
            <a:r>
              <a:rPr lang="sl-S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878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Shape 2053"/>
          <p:cNvSpPr txBox="1">
            <a:spLocks noGrp="1"/>
          </p:cNvSpPr>
          <p:nvPr>
            <p:ph type="ctrTitle"/>
          </p:nvPr>
        </p:nvSpPr>
        <p:spPr>
          <a:xfrm>
            <a:off x="18834" y="2225839"/>
            <a:ext cx="9022339" cy="199478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lnSpc>
                <a:spcPct val="125000"/>
              </a:lnSpc>
              <a:spcBef>
                <a:spcPts val="0"/>
              </a:spcBef>
              <a:buClr>
                <a:schemeClr val="dk1"/>
              </a:buClr>
              <a:buSzPct val="25000"/>
            </a:pPr>
            <a:br>
              <a:rPr lang="sl-SI" sz="24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br>
              <a:rPr lang="sl-SI" sz="24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br>
              <a:rPr lang="sl-SI" sz="24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br>
              <a:rPr lang="sl-SI" sz="24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sl-SI" sz="44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1. Opredelitev problema</a:t>
            </a:r>
            <a:br>
              <a:rPr lang="sl-SI" sz="44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endParaRPr lang="sl-SI" sz="4400" b="1" i="1" noProof="0">
              <a:solidFill>
                <a:srgbClr val="C0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351E78-1DC9-B78B-0C29-8D18F5CD7B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386" y="167865"/>
            <a:ext cx="1771429" cy="584127"/>
          </a:xfrm>
          <a:prstGeom prst="rect">
            <a:avLst/>
          </a:prstGeom>
        </p:spPr>
      </p:pic>
      <p:pic>
        <p:nvPicPr>
          <p:cNvPr id="2" name="Picture 1" descr="A black and red logo&#10;&#10;Description automatically generated">
            <a:extLst>
              <a:ext uri="{FF2B5EF4-FFF2-40B4-BE49-F238E27FC236}">
                <a16:creationId xmlns:a16="http://schemas.microsoft.com/office/drawing/2014/main" id="{0F8432CA-46F4-2107-1B84-89A0FDC8BD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5554" y="-82147"/>
            <a:ext cx="1918445" cy="108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232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805" y="-40980"/>
            <a:ext cx="9207610" cy="908789"/>
          </a:xfr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sl-SI" sz="36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Optimalna strategija rekrutiranja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506" y="1162836"/>
            <a:ext cx="9017251" cy="5567880"/>
          </a:xfrm>
        </p:spPr>
        <p:txBody>
          <a:bodyPr wrap="square" lIns="0" tIns="0" rIns="0" bIns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Ugotoviti želimo, katera strategija rekrutiranja v verjetnostni spletni panel prinaša </a:t>
            </a:r>
            <a:r>
              <a:rPr lang="sl-SI" sz="2400" b="1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optimalno ravnovesje med stroški in anketnimi napakami.</a:t>
            </a:r>
            <a:b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sl-SI" sz="24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1800"/>
              </a:spcBef>
            </a:pPr>
            <a:endParaRPr lang="sl-SI" sz="24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14631" y="0"/>
            <a:ext cx="429370" cy="365760"/>
          </a:xfrm>
        </p:spPr>
        <p:txBody>
          <a:bodyPr lIns="72000" tIns="72000" rIns="72000" bIns="72000"/>
          <a:lstStyle/>
          <a:p>
            <a:fld id="{0FC7AC86-C4C7-446A-9E56-6DAA33C95217}" type="slidenum">
              <a:rPr lang="sl-SI" sz="1400" noProof="0" smtClean="0">
                <a:latin typeface="+mj-lt"/>
                <a:cs typeface="Arial" panose="020B0604020202020204" pitchFamily="34" charset="0"/>
              </a:rPr>
              <a:t>3</a:t>
            </a:fld>
            <a:endParaRPr lang="sl-SI" sz="1400" noProof="0">
              <a:latin typeface="+mj-lt"/>
              <a:cs typeface="Arial" panose="020B0604020202020204" pitchFamily="34" charset="0"/>
            </a:endParaRPr>
          </a:p>
        </p:txBody>
      </p:sp>
      <p:pic>
        <p:nvPicPr>
          <p:cNvPr id="260" name="Picture 259">
            <a:extLst>
              <a:ext uri="{FF2B5EF4-FFF2-40B4-BE49-F238E27FC236}">
                <a16:creationId xmlns:a16="http://schemas.microsoft.com/office/drawing/2014/main" id="{EEA69818-1771-CBF9-4221-B25E6BC260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9780" y="3320609"/>
            <a:ext cx="4331188" cy="2148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932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805" y="-40980"/>
            <a:ext cx="9207610" cy="908789"/>
          </a:xfr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sl-SI" sz="36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162836"/>
            <a:ext cx="9017251" cy="5567880"/>
          </a:xfrm>
        </p:spPr>
        <p:txBody>
          <a:bodyPr wrap="square" lIns="0" tIns="0" rIns="0" bIns="0">
            <a:no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400" b="1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Raziskovalni načrti </a:t>
            </a: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 ankete pogosto nastajajo zgolj na osnovi enega kriterija, npr. </a:t>
            </a:r>
            <a:r>
              <a:rPr lang="sl-SI" sz="2400" noProof="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pristranskosti ocen </a:t>
            </a: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(glej predstavitev Čehovin)</a:t>
            </a: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stroškov, standardne napak, arbitrarnih predstav o velikosti vzorca, stopnje odgovora, itd.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 stroškovno učinkovito zasnovo ankete pa potrebujemo pristop, ki bo </a:t>
            </a:r>
            <a:r>
              <a:rPr lang="sl-SI" sz="2400" b="1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združeval vse glavne vidike tako anketnih napak kot stroškov.</a:t>
            </a:r>
            <a:endParaRPr lang="sl-SI" sz="24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400" b="1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Konkretno nas zanima, </a:t>
            </a:r>
            <a:r>
              <a:rPr lang="sl-SI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katere nagrade </a:t>
            </a: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dajejo pri rekrutiranju v CDI panel najboljše rezultate glede na integriran kriterij stroškov in napak. 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Preverili</a:t>
            </a: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smo </a:t>
            </a:r>
            <a:r>
              <a:rPr lang="sl-SI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devet strategij nagrajevanja</a:t>
            </a: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npr. 5 EUR brezpogojno pred sodelovanjem, 10 EUR pogojno po sodelovanju ipd.</a:t>
            </a:r>
            <a:b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sl-SI" sz="24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1800"/>
              </a:spcBef>
            </a:pPr>
            <a:endParaRPr lang="sl-SI" sz="24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14631" y="0"/>
            <a:ext cx="429370" cy="365760"/>
          </a:xfrm>
        </p:spPr>
        <p:txBody>
          <a:bodyPr lIns="72000" tIns="72000" rIns="72000" bIns="72000"/>
          <a:lstStyle/>
          <a:p>
            <a:fld id="{0FC7AC86-C4C7-446A-9E56-6DAA33C95217}" type="slidenum">
              <a:rPr lang="sl-SI" sz="1400" noProof="0" smtClean="0">
                <a:latin typeface="+mj-lt"/>
                <a:cs typeface="Arial" panose="020B0604020202020204" pitchFamily="34" charset="0"/>
              </a:rPr>
              <a:t>4</a:t>
            </a:fld>
            <a:endParaRPr lang="sl-SI" sz="1400" noProof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677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Shape 2053"/>
          <p:cNvSpPr txBox="1">
            <a:spLocks noGrp="1"/>
          </p:cNvSpPr>
          <p:nvPr>
            <p:ph type="ctrTitle"/>
          </p:nvPr>
        </p:nvSpPr>
        <p:spPr>
          <a:xfrm>
            <a:off x="18834" y="2225839"/>
            <a:ext cx="9022339" cy="199478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lnSpc>
                <a:spcPct val="125000"/>
              </a:lnSpc>
              <a:spcBef>
                <a:spcPts val="0"/>
              </a:spcBef>
              <a:buClr>
                <a:schemeClr val="dk1"/>
              </a:buClr>
              <a:buSzPct val="25000"/>
            </a:pPr>
            <a:br>
              <a:rPr lang="sl-SI" sz="24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br>
              <a:rPr lang="sl-SI" sz="24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br>
              <a:rPr lang="sl-SI" sz="24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br>
              <a:rPr lang="sl-SI" sz="24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sl-SI" sz="44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2. O CDI panelu</a:t>
            </a:r>
            <a:br>
              <a:rPr lang="sl-SI" sz="44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endParaRPr lang="sl-SI" sz="4400" b="1" i="1" noProof="0">
              <a:solidFill>
                <a:srgbClr val="C0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351E78-1DC9-B78B-0C29-8D18F5CD7B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386" y="167865"/>
            <a:ext cx="1771429" cy="584127"/>
          </a:xfrm>
          <a:prstGeom prst="rect">
            <a:avLst/>
          </a:prstGeom>
        </p:spPr>
      </p:pic>
      <p:pic>
        <p:nvPicPr>
          <p:cNvPr id="2" name="Picture 1" descr="A black and red logo&#10;&#10;Description automatically generated">
            <a:extLst>
              <a:ext uri="{FF2B5EF4-FFF2-40B4-BE49-F238E27FC236}">
                <a16:creationId xmlns:a16="http://schemas.microsoft.com/office/drawing/2014/main" id="{0F8432CA-46F4-2107-1B84-89A0FDC8BD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5554" y="-82147"/>
            <a:ext cx="1918445" cy="108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739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805" y="-40980"/>
            <a:ext cx="9207610" cy="908789"/>
          </a:xfr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sl-SI" sz="36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CDI panel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013988"/>
            <a:ext cx="8917663" cy="5767057"/>
          </a:xfrm>
        </p:spPr>
        <p:txBody>
          <a:bodyPr wrap="square" lIns="0" tIns="0" rIns="0" bIns="0">
            <a:noAutofit/>
          </a:bodyPr>
          <a:lstStyle/>
          <a:p>
            <a:pPr marL="216000" indent="-216000">
              <a:lnSpc>
                <a:spcPct val="100000"/>
              </a:lnSpc>
              <a:spcBef>
                <a:spcPts val="1800"/>
              </a:spcBef>
            </a:pPr>
            <a:r>
              <a:rPr lang="sl-SI" sz="2400" b="1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Prvi verjetnostni spletni panel v Sloveniji.</a:t>
            </a:r>
          </a:p>
          <a:p>
            <a:pPr marL="216000" indent="-216000">
              <a:lnSpc>
                <a:spcPct val="100000"/>
              </a:lnSpc>
              <a:spcBef>
                <a:spcPts val="1800"/>
              </a:spcBef>
            </a:pP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sl-SI" sz="2400" noProof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olnoletni</a:t>
            </a: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prebivalci Slovenije (18+).</a:t>
            </a:r>
          </a:p>
          <a:p>
            <a:pPr marL="216000" indent="-216000">
              <a:lnSpc>
                <a:spcPct val="100000"/>
              </a:lnSpc>
              <a:spcBef>
                <a:spcPts val="1800"/>
              </a:spcBef>
            </a:pPr>
            <a:r>
              <a:rPr lang="sl-SI" sz="2400" b="1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Rekrutiranje iz CRP: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Iz leta 2022 </a:t>
            </a: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imamo skupno </a:t>
            </a:r>
            <a:r>
              <a:rPr lang="sl-SI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1.628</a:t>
            </a: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sl-SI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panelistov</a:t>
            </a: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.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Dodatno rekrutiranje v 2024: 7.300 </a:t>
            </a: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 </a:t>
            </a:r>
            <a:r>
              <a:rPr lang="sl-SI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1.420</a:t>
            </a: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novih </a:t>
            </a:r>
            <a:r>
              <a:rPr lang="sl-SI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panelistov</a:t>
            </a: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.</a:t>
            </a:r>
          </a:p>
          <a:p>
            <a:pPr marL="216000" indent="-216000"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 letu 2024 imamo </a:t>
            </a:r>
            <a:r>
              <a:rPr lang="sl-SI" sz="2400" b="1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3.029 </a:t>
            </a:r>
            <a:r>
              <a:rPr lang="sl-SI" sz="2400" b="1" noProof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panelistov</a:t>
            </a:r>
            <a:r>
              <a:rPr lang="sl-SI" sz="2400" b="1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sl-SI" sz="18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(19 se je odjavilo).</a:t>
            </a:r>
            <a:endParaRPr lang="sl-SI" sz="24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Wingdings" panose="05000000000000000000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14631" y="0"/>
            <a:ext cx="429370" cy="365760"/>
          </a:xfrm>
        </p:spPr>
        <p:txBody>
          <a:bodyPr lIns="72000" tIns="72000" rIns="72000" bIns="72000"/>
          <a:lstStyle/>
          <a:p>
            <a:fld id="{0FC7AC86-C4C7-446A-9E56-6DAA33C95217}" type="slidenum">
              <a:rPr lang="sl-SI" sz="1400" noProof="0" smtClean="0">
                <a:latin typeface="+mj-lt"/>
                <a:cs typeface="Arial" panose="020B0604020202020204" pitchFamily="34" charset="0"/>
              </a:rPr>
              <a:t>6</a:t>
            </a:fld>
            <a:endParaRPr lang="sl-SI" sz="1400" noProof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740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805" y="-40980"/>
            <a:ext cx="9207610" cy="908789"/>
          </a:xfr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sl-SI" sz="36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Panelni valovi in nagrade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013988"/>
            <a:ext cx="8781861" cy="5767057"/>
          </a:xfrm>
        </p:spPr>
        <p:txBody>
          <a:bodyPr wrap="square" lIns="0" tIns="0" rIns="0" bIns="0">
            <a:noAutofit/>
          </a:bodyPr>
          <a:lstStyle/>
          <a:p>
            <a:pPr marL="216000" indent="-216000"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Panelni valovi: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Val 0 – december 2022 – </a:t>
            </a:r>
            <a:r>
              <a:rPr lang="sl-SI" sz="2400" noProof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rekrutacijski</a:t>
            </a: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val,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1. val – februar 2023 – prvi panelni val</a:t>
            </a: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  <a:endParaRPr lang="sl-SI" sz="24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lnSpc>
                <a:spcPct val="100000"/>
              </a:lnSpc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2. val – april 2023,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3. val – maj 2023,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4. val – junij 2023,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5. val – junij 2024 (+ dodatni </a:t>
            </a:r>
            <a:r>
              <a:rPr lang="sl-SI" sz="2400" noProof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rekrutacijski</a:t>
            </a: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val)</a:t>
            </a:r>
            <a:r>
              <a:rPr lang="sl-SI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sl-SI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4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Nagrade za že vključene paneliste (od 1. vala naprej): 5 € dm kartica vnaprej.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endParaRPr lang="sl-SI" sz="2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14631" y="0"/>
            <a:ext cx="429370" cy="365760"/>
          </a:xfrm>
        </p:spPr>
        <p:txBody>
          <a:bodyPr lIns="72000" tIns="72000" rIns="72000" bIns="72000"/>
          <a:lstStyle/>
          <a:p>
            <a:fld id="{0FC7AC86-C4C7-446A-9E56-6DAA33C95217}" type="slidenum">
              <a:rPr lang="sl-SI" sz="1400" noProof="0" smtClean="0">
                <a:latin typeface="+mj-lt"/>
                <a:cs typeface="Arial" panose="020B0604020202020204" pitchFamily="34" charset="0"/>
              </a:rPr>
              <a:t>7</a:t>
            </a:fld>
            <a:endParaRPr lang="sl-SI" sz="1400" noProof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512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805" y="0"/>
            <a:ext cx="9207610" cy="887240"/>
          </a:xfr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algn="ctr">
              <a:lnSpc>
                <a:spcPct val="110000"/>
              </a:lnSpc>
            </a:pPr>
            <a:r>
              <a:rPr lang="sl-SI" sz="2900" b="1" noProof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Stopnje odziva po panelnih valovih glede na osnovni vzorec iz 2022/23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162836"/>
            <a:ext cx="9017251" cy="5567880"/>
          </a:xfrm>
        </p:spPr>
        <p:txBody>
          <a:bodyPr wrap="square" lIns="0" tIns="0" rIns="0" bIns="0">
            <a:no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sl-SI" sz="2400" noProof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Glavni vir rekrutiranja: N = 3.600.</a:t>
            </a:r>
          </a:p>
          <a:p>
            <a:pPr marL="216000" indent="-216000">
              <a:lnSpc>
                <a:spcPct val="100000"/>
              </a:lnSpc>
              <a:spcBef>
                <a:spcPts val="1800"/>
              </a:spcBef>
            </a:pPr>
            <a:endParaRPr lang="sl-SI" sz="2400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16000" indent="-216000">
              <a:lnSpc>
                <a:spcPct val="100000"/>
              </a:lnSpc>
              <a:spcBef>
                <a:spcPts val="1800"/>
              </a:spcBef>
            </a:pPr>
            <a:endParaRPr lang="sl-SI" sz="2400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endParaRPr lang="sl-SI" sz="2400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14631" y="0"/>
            <a:ext cx="429370" cy="365760"/>
          </a:xfrm>
        </p:spPr>
        <p:txBody>
          <a:bodyPr lIns="72000" tIns="72000" rIns="72000" bIns="72000"/>
          <a:lstStyle/>
          <a:p>
            <a:fld id="{0FC7AC86-C4C7-446A-9E56-6DAA33C95217}" type="slidenum">
              <a:rPr lang="sl-SI" sz="1400" noProof="0" smtClean="0">
                <a:latin typeface="+mj-lt"/>
                <a:cs typeface="Arial" panose="020B0604020202020204" pitchFamily="34" charset="0"/>
              </a:rPr>
              <a:t>8</a:t>
            </a:fld>
            <a:endParaRPr lang="sl-SI" sz="1400" noProof="0">
              <a:latin typeface="+mj-lt"/>
              <a:cs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30FD384-DB72-81BD-4EA6-2419AE5F25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204573"/>
              </p:ext>
            </p:extLst>
          </p:nvPr>
        </p:nvGraphicFramePr>
        <p:xfrm>
          <a:off x="262130" y="1914476"/>
          <a:ext cx="8574051" cy="467544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09878">
                  <a:extLst>
                    <a:ext uri="{9D8B030D-6E8A-4147-A177-3AD203B41FA5}">
                      <a16:colId xmlns:a16="http://schemas.microsoft.com/office/drawing/2014/main" val="2445569324"/>
                    </a:ext>
                  </a:extLst>
                </a:gridCol>
                <a:gridCol w="2281473">
                  <a:extLst>
                    <a:ext uri="{9D8B030D-6E8A-4147-A177-3AD203B41FA5}">
                      <a16:colId xmlns:a16="http://schemas.microsoft.com/office/drawing/2014/main" val="1369275167"/>
                    </a:ext>
                  </a:extLst>
                </a:gridCol>
                <a:gridCol w="1258368">
                  <a:extLst>
                    <a:ext uri="{9D8B030D-6E8A-4147-A177-3AD203B41FA5}">
                      <a16:colId xmlns:a16="http://schemas.microsoft.com/office/drawing/2014/main" val="738935529"/>
                    </a:ext>
                  </a:extLst>
                </a:gridCol>
                <a:gridCol w="1462166">
                  <a:extLst>
                    <a:ext uri="{9D8B030D-6E8A-4147-A177-3AD203B41FA5}">
                      <a16:colId xmlns:a16="http://schemas.microsoft.com/office/drawing/2014/main" val="1448567821"/>
                    </a:ext>
                  </a:extLst>
                </a:gridCol>
                <a:gridCol w="1462166">
                  <a:extLst>
                    <a:ext uri="{9D8B030D-6E8A-4147-A177-3AD203B41FA5}">
                      <a16:colId xmlns:a16="http://schemas.microsoft.com/office/drawing/2014/main" val="1375101584"/>
                    </a:ext>
                  </a:extLst>
                </a:gridCol>
              </a:tblGrid>
              <a:tr h="1385289">
                <a:tc>
                  <a:txBody>
                    <a:bodyPr/>
                    <a:lstStyle/>
                    <a:p>
                      <a:endParaRPr lang="sl-SI" sz="2200" noProof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Val 0 (</a:t>
                      </a:r>
                      <a:r>
                        <a:rPr lang="sl-SI" sz="2200" noProof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rekrutacijski</a:t>
                      </a:r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 – dec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Val 1 – </a:t>
                      </a:r>
                    </a:p>
                    <a:p>
                      <a:pPr algn="ctr"/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feb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Val 4 – junij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Val 5 – junij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819581"/>
                  </a:ext>
                </a:extLst>
              </a:tr>
              <a:tr h="548220">
                <a:tc>
                  <a:txBody>
                    <a:bodyPr/>
                    <a:lstStyle/>
                    <a:p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0293472"/>
                  </a:ext>
                </a:extLst>
              </a:tr>
              <a:tr h="548220">
                <a:tc>
                  <a:txBody>
                    <a:bodyPr/>
                    <a:lstStyle/>
                    <a:p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Panelisti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Rekrutacija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8335640"/>
                  </a:ext>
                </a:extLst>
              </a:tr>
              <a:tr h="548220">
                <a:tc>
                  <a:txBody>
                    <a:bodyPr/>
                    <a:lstStyle/>
                    <a:p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Odziv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1.196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1520657"/>
                  </a:ext>
                </a:extLst>
              </a:tr>
              <a:tr h="548220">
                <a:tc>
                  <a:txBody>
                    <a:bodyPr/>
                    <a:lstStyle/>
                    <a:p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Odziv % (od 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b="1" noProof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33 %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b="1" noProof="0">
                          <a:solidFill>
                            <a:srgbClr val="C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b="1" noProof="0">
                          <a:solidFill>
                            <a:srgbClr val="C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b="1" noProof="0">
                          <a:solidFill>
                            <a:srgbClr val="C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387692"/>
                  </a:ext>
                </a:extLst>
              </a:tr>
              <a:tr h="953424">
                <a:tc>
                  <a:txBody>
                    <a:bodyPr/>
                    <a:lstStyle/>
                    <a:p>
                      <a:r>
                        <a:rPr lang="sl-SI" sz="2200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Odziv % (od povabljenih </a:t>
                      </a:r>
                      <a:r>
                        <a:rPr lang="sl-SI" sz="2200" noProof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panelistov</a:t>
                      </a:r>
                      <a:r>
                        <a:rPr lang="sl-SI" sz="2200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b="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93 %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b="0" noProof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87 %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b="0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79 %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04035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6965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lipstream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Slipstream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1915</Words>
  <Application>Microsoft Office PowerPoint</Application>
  <PresentationFormat>On-screen Show (4:3)</PresentationFormat>
  <Paragraphs>538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Calibri</vt:lpstr>
      <vt:lpstr>Calibri Light</vt:lpstr>
      <vt:lpstr>Courier New</vt:lpstr>
      <vt:lpstr>Segoe UI</vt:lpstr>
      <vt:lpstr>Tahoma</vt:lpstr>
      <vt:lpstr>Wingdings</vt:lpstr>
      <vt:lpstr>Office Theme</vt:lpstr>
      <vt:lpstr>     Optimalna strategija rekrutiranja v verjetnostni spletni panel CDI   (Devet strategij nagrajevanja respondentov v CDI panelu: Integracija stroškov in napak)</vt:lpstr>
      <vt:lpstr>Struktura predstavitve</vt:lpstr>
      <vt:lpstr>    1. Opredelitev problema </vt:lpstr>
      <vt:lpstr>Optimalna strategija rekrutiranja</vt:lpstr>
      <vt:lpstr>Problem</vt:lpstr>
      <vt:lpstr>    2. O CDI panelu </vt:lpstr>
      <vt:lpstr>CDI panel</vt:lpstr>
      <vt:lpstr>Panelni valovi in nagrade</vt:lpstr>
      <vt:lpstr>Stopnje odziva po panelnih valovih glede na osnovni vzorec iz 2022/23</vt:lpstr>
      <vt:lpstr>  3. Predstavitev raziskav in metodoloških eksperimentov</vt:lpstr>
      <vt:lpstr>Val 0 – Eksperimenti</vt:lpstr>
      <vt:lpstr>Val 5 – Eksperimenti</vt:lpstr>
      <vt:lpstr>Val 5 – Eksperimentalne skupine</vt:lpstr>
      <vt:lpstr>    4. Optimalna strategija rekrutiranja</vt:lpstr>
      <vt:lpstr>Ključni pojmi in izračuni</vt:lpstr>
      <vt:lpstr>Pristop izračunavanja CUA</vt:lpstr>
      <vt:lpstr>Pristop izračunavanja CUA (2)</vt:lpstr>
      <vt:lpstr>4.1 Izračuni za val 0 (dopolnjeni)</vt:lpstr>
      <vt:lpstr>Tematski sklopi v valu 0</vt:lpstr>
      <vt:lpstr>Uvrstitev skupin po tematiki in sumarno</vt:lpstr>
      <vt:lpstr>Povprečni rangi CUA za val 0 po tematikah</vt:lpstr>
      <vt:lpstr>4.2 Izračuni za val 5</vt:lpstr>
      <vt:lpstr>Tematski sklopi v valu 5</vt:lpstr>
      <vt:lpstr>Uvrstitev skupin po tematiki in sumarno</vt:lpstr>
      <vt:lpstr>Povprečni rangi CUA za val 5 po tematikah</vt:lpstr>
      <vt:lpstr>Razprava</vt:lpstr>
      <vt:lpstr>Omejitve in nadaljnje raziskave</vt:lpstr>
      <vt:lpstr>Hvala za pozornost!  Vprašanja in razprava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Contribution of meta-analysis to knowledge on survey research operations   Prispevek meta-analize k znanju o dejavnostih anketnega raziskovanja</dc:title>
  <dc:creator>Čehovin, Gregor</dc:creator>
  <cp:lastModifiedBy>Vehovar, Vasja</cp:lastModifiedBy>
  <cp:revision>6</cp:revision>
  <cp:lastPrinted>2017-03-20T14:48:56Z</cp:lastPrinted>
  <dcterms:modified xsi:type="dcterms:W3CDTF">2024-10-16T05:00:20Z</dcterms:modified>
</cp:coreProperties>
</file>